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351" r:id="rId2"/>
    <p:sldId id="382" r:id="rId3"/>
    <p:sldId id="368" r:id="rId4"/>
    <p:sldId id="369" r:id="rId5"/>
    <p:sldId id="380" r:id="rId6"/>
    <p:sldId id="371" r:id="rId7"/>
    <p:sldId id="372" r:id="rId8"/>
    <p:sldId id="378" r:id="rId9"/>
    <p:sldId id="379" r:id="rId10"/>
    <p:sldId id="377" r:id="rId11"/>
    <p:sldId id="374" r:id="rId12"/>
    <p:sldId id="38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B6EA"/>
    <a:srgbClr val="85898F"/>
    <a:srgbClr val="EA5541"/>
    <a:srgbClr val="58B69E"/>
    <a:srgbClr val="50B4E7"/>
    <a:srgbClr val="FBC852"/>
    <a:srgbClr val="292C34"/>
    <a:srgbClr val="C76DA8"/>
    <a:srgbClr val="9A8EC3"/>
    <a:srgbClr val="AACF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45" autoAdjust="0"/>
    <p:restoredTop sz="96400" autoAdjust="0"/>
  </p:normalViewPr>
  <p:slideViewPr>
    <p:cSldViewPr snapToGrid="0">
      <p:cViewPr>
        <p:scale>
          <a:sx n="75" d="100"/>
          <a:sy n="75" d="100"/>
        </p:scale>
        <p:origin x="1656" y="87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7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85D79-8A57-4979-9F17-920AA8BCB4FC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B9132-4C51-4D8D-AD95-5CA9701370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456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6C5B2-0240-4C68-A129-A268E8602E9D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0C6200-15D8-4533-8096-E953776B0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3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0C6200-15D8-4533-8096-E953776B0B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2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6"/>
          <p:cNvSpPr>
            <a:spLocks/>
          </p:cNvSpPr>
          <p:nvPr userDrawn="1"/>
        </p:nvSpPr>
        <p:spPr bwMode="auto">
          <a:xfrm>
            <a:off x="1588" y="3536950"/>
            <a:ext cx="9140825" cy="3321050"/>
          </a:xfrm>
          <a:custGeom>
            <a:avLst/>
            <a:gdLst>
              <a:gd name="T0" fmla="*/ 2880 w 2880"/>
              <a:gd name="T1" fmla="*/ 126 h 1046"/>
              <a:gd name="T2" fmla="*/ 2880 w 2880"/>
              <a:gd name="T3" fmla="*/ 1046 h 1046"/>
              <a:gd name="T4" fmla="*/ 0 w 2880"/>
              <a:gd name="T5" fmla="*/ 1046 h 1046"/>
              <a:gd name="T6" fmla="*/ 0 w 2880"/>
              <a:gd name="T7" fmla="*/ 11 h 1046"/>
              <a:gd name="T8" fmla="*/ 194 w 2880"/>
              <a:gd name="T9" fmla="*/ 110 h 1046"/>
              <a:gd name="T10" fmla="*/ 287 w 2880"/>
              <a:gd name="T11" fmla="*/ 170 h 1046"/>
              <a:gd name="T12" fmla="*/ 428 w 2880"/>
              <a:gd name="T13" fmla="*/ 225 h 1046"/>
              <a:gd name="T14" fmla="*/ 575 w 2880"/>
              <a:gd name="T15" fmla="*/ 215 h 1046"/>
              <a:gd name="T16" fmla="*/ 740 w 2880"/>
              <a:gd name="T17" fmla="*/ 195 h 1046"/>
              <a:gd name="T18" fmla="*/ 946 w 2880"/>
              <a:gd name="T19" fmla="*/ 339 h 1046"/>
              <a:gd name="T20" fmla="*/ 1050 w 2880"/>
              <a:gd name="T21" fmla="*/ 340 h 1046"/>
              <a:gd name="T22" fmla="*/ 1159 w 2880"/>
              <a:gd name="T23" fmla="*/ 338 h 1046"/>
              <a:gd name="T24" fmla="*/ 1404 w 2880"/>
              <a:gd name="T25" fmla="*/ 344 h 1046"/>
              <a:gd name="T26" fmla="*/ 1492 w 2880"/>
              <a:gd name="T27" fmla="*/ 384 h 1046"/>
              <a:gd name="T28" fmla="*/ 1610 w 2880"/>
              <a:gd name="T29" fmla="*/ 382 h 1046"/>
              <a:gd name="T30" fmla="*/ 1751 w 2880"/>
              <a:gd name="T31" fmla="*/ 388 h 1046"/>
              <a:gd name="T32" fmla="*/ 1919 w 2880"/>
              <a:gd name="T33" fmla="*/ 419 h 1046"/>
              <a:gd name="T34" fmla="*/ 2020 w 2880"/>
              <a:gd name="T35" fmla="*/ 438 h 1046"/>
              <a:gd name="T36" fmla="*/ 2148 w 2880"/>
              <a:gd name="T37" fmla="*/ 482 h 1046"/>
              <a:gd name="T38" fmla="*/ 2324 w 2880"/>
              <a:gd name="T39" fmla="*/ 381 h 1046"/>
              <a:gd name="T40" fmla="*/ 2444 w 2880"/>
              <a:gd name="T41" fmla="*/ 301 h 1046"/>
              <a:gd name="T42" fmla="*/ 2521 w 2880"/>
              <a:gd name="T43" fmla="*/ 270 h 1046"/>
              <a:gd name="T44" fmla="*/ 2607 w 2880"/>
              <a:gd name="T45" fmla="*/ 225 h 1046"/>
              <a:gd name="T46" fmla="*/ 2741 w 2880"/>
              <a:gd name="T47" fmla="*/ 162 h 1046"/>
              <a:gd name="T48" fmla="*/ 2880 w 2880"/>
              <a:gd name="T49" fmla="*/ 126 h 10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80" h="1046">
                <a:moveTo>
                  <a:pt x="2880" y="126"/>
                </a:moveTo>
                <a:cubicBezTo>
                  <a:pt x="2880" y="1046"/>
                  <a:pt x="2880" y="1046"/>
                  <a:pt x="2880" y="1046"/>
                </a:cubicBezTo>
                <a:cubicBezTo>
                  <a:pt x="0" y="1046"/>
                  <a:pt x="0" y="1046"/>
                  <a:pt x="0" y="104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100" y="0"/>
                  <a:pt x="194" y="110"/>
                </a:cubicBezTo>
                <a:cubicBezTo>
                  <a:pt x="194" y="110"/>
                  <a:pt x="252" y="113"/>
                  <a:pt x="287" y="170"/>
                </a:cubicBezTo>
                <a:cubicBezTo>
                  <a:pt x="287" y="170"/>
                  <a:pt x="378" y="165"/>
                  <a:pt x="428" y="225"/>
                </a:cubicBezTo>
                <a:cubicBezTo>
                  <a:pt x="428" y="225"/>
                  <a:pt x="490" y="175"/>
                  <a:pt x="575" y="215"/>
                </a:cubicBezTo>
                <a:cubicBezTo>
                  <a:pt x="575" y="215"/>
                  <a:pt x="618" y="140"/>
                  <a:pt x="740" y="195"/>
                </a:cubicBezTo>
                <a:cubicBezTo>
                  <a:pt x="740" y="195"/>
                  <a:pt x="903" y="177"/>
                  <a:pt x="946" y="339"/>
                </a:cubicBezTo>
                <a:cubicBezTo>
                  <a:pt x="946" y="339"/>
                  <a:pt x="999" y="301"/>
                  <a:pt x="1050" y="340"/>
                </a:cubicBezTo>
                <a:cubicBezTo>
                  <a:pt x="1050" y="340"/>
                  <a:pt x="1098" y="295"/>
                  <a:pt x="1159" y="338"/>
                </a:cubicBezTo>
                <a:cubicBezTo>
                  <a:pt x="1159" y="338"/>
                  <a:pt x="1268" y="254"/>
                  <a:pt x="1404" y="344"/>
                </a:cubicBezTo>
                <a:cubicBezTo>
                  <a:pt x="1404" y="344"/>
                  <a:pt x="1466" y="323"/>
                  <a:pt x="1492" y="384"/>
                </a:cubicBezTo>
                <a:cubicBezTo>
                  <a:pt x="1492" y="384"/>
                  <a:pt x="1535" y="327"/>
                  <a:pt x="1610" y="382"/>
                </a:cubicBezTo>
                <a:cubicBezTo>
                  <a:pt x="1610" y="382"/>
                  <a:pt x="1666" y="308"/>
                  <a:pt x="1751" y="388"/>
                </a:cubicBezTo>
                <a:cubicBezTo>
                  <a:pt x="1751" y="388"/>
                  <a:pt x="1836" y="320"/>
                  <a:pt x="1919" y="419"/>
                </a:cubicBezTo>
                <a:cubicBezTo>
                  <a:pt x="1919" y="419"/>
                  <a:pt x="1978" y="384"/>
                  <a:pt x="2020" y="438"/>
                </a:cubicBezTo>
                <a:cubicBezTo>
                  <a:pt x="2020" y="438"/>
                  <a:pt x="2103" y="402"/>
                  <a:pt x="2148" y="482"/>
                </a:cubicBezTo>
                <a:cubicBezTo>
                  <a:pt x="2148" y="482"/>
                  <a:pt x="2226" y="347"/>
                  <a:pt x="2324" y="381"/>
                </a:cubicBezTo>
                <a:cubicBezTo>
                  <a:pt x="2324" y="381"/>
                  <a:pt x="2338" y="282"/>
                  <a:pt x="2444" y="301"/>
                </a:cubicBezTo>
                <a:cubicBezTo>
                  <a:pt x="2444" y="301"/>
                  <a:pt x="2463" y="240"/>
                  <a:pt x="2521" y="270"/>
                </a:cubicBezTo>
                <a:cubicBezTo>
                  <a:pt x="2521" y="270"/>
                  <a:pt x="2538" y="224"/>
                  <a:pt x="2607" y="225"/>
                </a:cubicBezTo>
                <a:cubicBezTo>
                  <a:pt x="2607" y="225"/>
                  <a:pt x="2636" y="129"/>
                  <a:pt x="2741" y="162"/>
                </a:cubicBezTo>
                <a:cubicBezTo>
                  <a:pt x="2741" y="162"/>
                  <a:pt x="2772" y="85"/>
                  <a:pt x="2880" y="12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 userDrawn="1"/>
        </p:nvSpPr>
        <p:spPr bwMode="auto">
          <a:xfrm>
            <a:off x="1588" y="4025900"/>
            <a:ext cx="9140825" cy="2832100"/>
          </a:xfrm>
          <a:custGeom>
            <a:avLst/>
            <a:gdLst>
              <a:gd name="T0" fmla="*/ 2880 w 2880"/>
              <a:gd name="T1" fmla="*/ 42 h 892"/>
              <a:gd name="T2" fmla="*/ 2880 w 2880"/>
              <a:gd name="T3" fmla="*/ 892 h 892"/>
              <a:gd name="T4" fmla="*/ 0 w 2880"/>
              <a:gd name="T5" fmla="*/ 892 h 892"/>
              <a:gd name="T6" fmla="*/ 0 w 2880"/>
              <a:gd name="T7" fmla="*/ 22 h 892"/>
              <a:gd name="T8" fmla="*/ 139 w 2880"/>
              <a:gd name="T9" fmla="*/ 83 h 892"/>
              <a:gd name="T10" fmla="*/ 273 w 2880"/>
              <a:gd name="T11" fmla="*/ 171 h 892"/>
              <a:gd name="T12" fmla="*/ 359 w 2880"/>
              <a:gd name="T13" fmla="*/ 232 h 892"/>
              <a:gd name="T14" fmla="*/ 426 w 2880"/>
              <a:gd name="T15" fmla="*/ 231 h 892"/>
              <a:gd name="T16" fmla="*/ 588 w 2880"/>
              <a:gd name="T17" fmla="*/ 246 h 892"/>
              <a:gd name="T18" fmla="*/ 732 w 2880"/>
              <a:gd name="T19" fmla="*/ 310 h 892"/>
              <a:gd name="T20" fmla="*/ 860 w 2880"/>
              <a:gd name="T21" fmla="*/ 290 h 892"/>
              <a:gd name="T22" fmla="*/ 961 w 2880"/>
              <a:gd name="T23" fmla="*/ 290 h 892"/>
              <a:gd name="T24" fmla="*/ 1129 w 2880"/>
              <a:gd name="T25" fmla="*/ 290 h 892"/>
              <a:gd name="T26" fmla="*/ 1270 w 2880"/>
              <a:gd name="T27" fmla="*/ 310 h 892"/>
              <a:gd name="T28" fmla="*/ 1388 w 2880"/>
              <a:gd name="T29" fmla="*/ 334 h 892"/>
              <a:gd name="T30" fmla="*/ 1476 w 2880"/>
              <a:gd name="T31" fmla="*/ 310 h 892"/>
              <a:gd name="T32" fmla="*/ 1706 w 2880"/>
              <a:gd name="T33" fmla="*/ 288 h 892"/>
              <a:gd name="T34" fmla="*/ 1821 w 2880"/>
              <a:gd name="T35" fmla="*/ 311 h 892"/>
              <a:gd name="T36" fmla="*/ 1830 w 2880"/>
              <a:gd name="T37" fmla="*/ 323 h 892"/>
              <a:gd name="T38" fmla="*/ 1888 w 2880"/>
              <a:gd name="T39" fmla="*/ 323 h 892"/>
              <a:gd name="T40" fmla="*/ 1921 w 2880"/>
              <a:gd name="T41" fmla="*/ 346 h 892"/>
              <a:gd name="T42" fmla="*/ 1934 w 2880"/>
              <a:gd name="T43" fmla="*/ 360 h 892"/>
              <a:gd name="T44" fmla="*/ 1982 w 2880"/>
              <a:gd name="T45" fmla="*/ 327 h 892"/>
              <a:gd name="T46" fmla="*/ 2084 w 2880"/>
              <a:gd name="T47" fmla="*/ 329 h 892"/>
              <a:gd name="T48" fmla="*/ 2140 w 2880"/>
              <a:gd name="T49" fmla="*/ 367 h 892"/>
              <a:gd name="T50" fmla="*/ 2143 w 2880"/>
              <a:gd name="T51" fmla="*/ 360 h 892"/>
              <a:gd name="T52" fmla="*/ 2363 w 2880"/>
              <a:gd name="T53" fmla="*/ 232 h 892"/>
              <a:gd name="T54" fmla="*/ 2492 w 2880"/>
              <a:gd name="T55" fmla="*/ 243 h 892"/>
              <a:gd name="T56" fmla="*/ 2552 w 2880"/>
              <a:gd name="T57" fmla="*/ 158 h 892"/>
              <a:gd name="T58" fmla="*/ 2656 w 2880"/>
              <a:gd name="T59" fmla="*/ 128 h 892"/>
              <a:gd name="T60" fmla="*/ 2880 w 2880"/>
              <a:gd name="T61" fmla="*/ 42 h 8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0" h="892">
                <a:moveTo>
                  <a:pt x="2880" y="42"/>
                </a:moveTo>
                <a:cubicBezTo>
                  <a:pt x="2880" y="892"/>
                  <a:pt x="2880" y="892"/>
                  <a:pt x="2880" y="892"/>
                </a:cubicBezTo>
                <a:cubicBezTo>
                  <a:pt x="0" y="892"/>
                  <a:pt x="0" y="892"/>
                  <a:pt x="0" y="892"/>
                </a:cubicBezTo>
                <a:cubicBezTo>
                  <a:pt x="0" y="22"/>
                  <a:pt x="0" y="22"/>
                  <a:pt x="0" y="22"/>
                </a:cubicBezTo>
                <a:cubicBezTo>
                  <a:pt x="108" y="0"/>
                  <a:pt x="139" y="83"/>
                  <a:pt x="139" y="83"/>
                </a:cubicBezTo>
                <a:cubicBezTo>
                  <a:pt x="244" y="70"/>
                  <a:pt x="273" y="171"/>
                  <a:pt x="273" y="171"/>
                </a:cubicBezTo>
                <a:cubicBezTo>
                  <a:pt x="342" y="183"/>
                  <a:pt x="359" y="232"/>
                  <a:pt x="359" y="232"/>
                </a:cubicBezTo>
                <a:cubicBezTo>
                  <a:pt x="392" y="206"/>
                  <a:pt x="426" y="231"/>
                  <a:pt x="426" y="231"/>
                </a:cubicBezTo>
                <a:cubicBezTo>
                  <a:pt x="515" y="171"/>
                  <a:pt x="588" y="246"/>
                  <a:pt x="588" y="246"/>
                </a:cubicBezTo>
                <a:cubicBezTo>
                  <a:pt x="686" y="230"/>
                  <a:pt x="732" y="310"/>
                  <a:pt x="732" y="310"/>
                </a:cubicBezTo>
                <a:cubicBezTo>
                  <a:pt x="777" y="239"/>
                  <a:pt x="860" y="290"/>
                  <a:pt x="860" y="290"/>
                </a:cubicBezTo>
                <a:cubicBezTo>
                  <a:pt x="902" y="244"/>
                  <a:pt x="961" y="290"/>
                  <a:pt x="961" y="290"/>
                </a:cubicBezTo>
                <a:cubicBezTo>
                  <a:pt x="1044" y="207"/>
                  <a:pt x="1129" y="290"/>
                  <a:pt x="1129" y="290"/>
                </a:cubicBezTo>
                <a:cubicBezTo>
                  <a:pt x="1214" y="225"/>
                  <a:pt x="1270" y="310"/>
                  <a:pt x="1270" y="310"/>
                </a:cubicBezTo>
                <a:cubicBezTo>
                  <a:pt x="1345" y="269"/>
                  <a:pt x="1388" y="334"/>
                  <a:pt x="1388" y="334"/>
                </a:cubicBezTo>
                <a:cubicBezTo>
                  <a:pt x="1414" y="278"/>
                  <a:pt x="1476" y="310"/>
                  <a:pt x="1476" y="310"/>
                </a:cubicBezTo>
                <a:cubicBezTo>
                  <a:pt x="1567" y="200"/>
                  <a:pt x="1706" y="288"/>
                  <a:pt x="1706" y="288"/>
                </a:cubicBezTo>
                <a:cubicBezTo>
                  <a:pt x="1766" y="265"/>
                  <a:pt x="1805" y="294"/>
                  <a:pt x="1821" y="311"/>
                </a:cubicBezTo>
                <a:cubicBezTo>
                  <a:pt x="1827" y="318"/>
                  <a:pt x="1830" y="323"/>
                  <a:pt x="1830" y="323"/>
                </a:cubicBezTo>
                <a:cubicBezTo>
                  <a:pt x="1850" y="311"/>
                  <a:pt x="1871" y="315"/>
                  <a:pt x="1888" y="323"/>
                </a:cubicBezTo>
                <a:cubicBezTo>
                  <a:pt x="1901" y="329"/>
                  <a:pt x="1912" y="338"/>
                  <a:pt x="1921" y="346"/>
                </a:cubicBezTo>
                <a:cubicBezTo>
                  <a:pt x="1929" y="354"/>
                  <a:pt x="1934" y="360"/>
                  <a:pt x="1934" y="360"/>
                </a:cubicBezTo>
                <a:cubicBezTo>
                  <a:pt x="1950" y="344"/>
                  <a:pt x="1966" y="334"/>
                  <a:pt x="1982" y="327"/>
                </a:cubicBezTo>
                <a:cubicBezTo>
                  <a:pt x="2020" y="310"/>
                  <a:pt x="2056" y="317"/>
                  <a:pt x="2084" y="329"/>
                </a:cubicBezTo>
                <a:cubicBezTo>
                  <a:pt x="2118" y="344"/>
                  <a:pt x="2140" y="367"/>
                  <a:pt x="2140" y="367"/>
                </a:cubicBezTo>
                <a:cubicBezTo>
                  <a:pt x="2141" y="365"/>
                  <a:pt x="2142" y="362"/>
                  <a:pt x="2143" y="360"/>
                </a:cubicBezTo>
                <a:cubicBezTo>
                  <a:pt x="2197" y="245"/>
                  <a:pt x="2363" y="232"/>
                  <a:pt x="2363" y="232"/>
                </a:cubicBezTo>
                <a:cubicBezTo>
                  <a:pt x="2424" y="155"/>
                  <a:pt x="2492" y="243"/>
                  <a:pt x="2492" y="243"/>
                </a:cubicBezTo>
                <a:cubicBezTo>
                  <a:pt x="2465" y="166"/>
                  <a:pt x="2552" y="158"/>
                  <a:pt x="2552" y="158"/>
                </a:cubicBezTo>
                <a:cubicBezTo>
                  <a:pt x="2594" y="75"/>
                  <a:pt x="2656" y="128"/>
                  <a:pt x="2656" y="128"/>
                </a:cubicBezTo>
                <a:cubicBezTo>
                  <a:pt x="2716" y="2"/>
                  <a:pt x="2880" y="42"/>
                  <a:pt x="2880" y="4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00000" y="1126775"/>
            <a:ext cx="5353316" cy="1492536"/>
          </a:xfrm>
        </p:spPr>
        <p:txBody>
          <a:bodyPr anchor="b">
            <a:normAutofit/>
          </a:bodyPr>
          <a:lstStyle>
            <a:lvl1pPr algn="l">
              <a:defRPr sz="3400" baseline="0"/>
            </a:lvl1pPr>
          </a:lstStyle>
          <a:p>
            <a:r>
              <a:rPr lang="en-US" dirty="0" smtClean="0"/>
              <a:t>TITLE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000" y="3010932"/>
            <a:ext cx="5353316" cy="1655762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300">
                <a:solidFill>
                  <a:schemeClr val="tx2">
                    <a:alpha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900000" y="2743197"/>
            <a:ext cx="338865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34"/>
          <p:cNvSpPr>
            <a:spLocks/>
          </p:cNvSpPr>
          <p:nvPr userDrawn="1"/>
        </p:nvSpPr>
        <p:spPr bwMode="auto">
          <a:xfrm>
            <a:off x="1588" y="4206875"/>
            <a:ext cx="9140825" cy="2651125"/>
          </a:xfrm>
          <a:custGeom>
            <a:avLst/>
            <a:gdLst>
              <a:gd name="T0" fmla="*/ 2880 w 2880"/>
              <a:gd name="T1" fmla="*/ 21 h 835"/>
              <a:gd name="T2" fmla="*/ 2880 w 2880"/>
              <a:gd name="T3" fmla="*/ 835 h 835"/>
              <a:gd name="T4" fmla="*/ 0 w 2880"/>
              <a:gd name="T5" fmla="*/ 835 h 835"/>
              <a:gd name="T6" fmla="*/ 0 w 2880"/>
              <a:gd name="T7" fmla="*/ 235 h 835"/>
              <a:gd name="T8" fmla="*/ 194 w 2880"/>
              <a:gd name="T9" fmla="*/ 299 h 835"/>
              <a:gd name="T10" fmla="*/ 287 w 2880"/>
              <a:gd name="T11" fmla="*/ 342 h 835"/>
              <a:gd name="T12" fmla="*/ 428 w 2880"/>
              <a:gd name="T13" fmla="*/ 371 h 835"/>
              <a:gd name="T14" fmla="*/ 575 w 2880"/>
              <a:gd name="T15" fmla="*/ 334 h 835"/>
              <a:gd name="T16" fmla="*/ 740 w 2880"/>
              <a:gd name="T17" fmla="*/ 283 h 835"/>
              <a:gd name="T18" fmla="*/ 946 w 2880"/>
              <a:gd name="T19" fmla="*/ 390 h 835"/>
              <a:gd name="T20" fmla="*/ 1050 w 2880"/>
              <a:gd name="T21" fmla="*/ 371 h 835"/>
              <a:gd name="T22" fmla="*/ 1159 w 2880"/>
              <a:gd name="T23" fmla="*/ 349 h 835"/>
              <a:gd name="T24" fmla="*/ 1404 w 2880"/>
              <a:gd name="T25" fmla="*/ 310 h 835"/>
              <a:gd name="T26" fmla="*/ 1492 w 2880"/>
              <a:gd name="T27" fmla="*/ 333 h 835"/>
              <a:gd name="T28" fmla="*/ 1610 w 2880"/>
              <a:gd name="T29" fmla="*/ 310 h 835"/>
              <a:gd name="T30" fmla="*/ 1751 w 2880"/>
              <a:gd name="T31" fmla="*/ 290 h 835"/>
              <a:gd name="T32" fmla="*/ 1821 w 2880"/>
              <a:gd name="T33" fmla="*/ 254 h 835"/>
              <a:gd name="T34" fmla="*/ 1888 w 2880"/>
              <a:gd name="T35" fmla="*/ 266 h 835"/>
              <a:gd name="T36" fmla="*/ 1919 w 2880"/>
              <a:gd name="T37" fmla="*/ 290 h 835"/>
              <a:gd name="T38" fmla="*/ 1921 w 2880"/>
              <a:gd name="T39" fmla="*/ 289 h 835"/>
              <a:gd name="T40" fmla="*/ 1982 w 2880"/>
              <a:gd name="T41" fmla="*/ 270 h 835"/>
              <a:gd name="T42" fmla="*/ 2020 w 2880"/>
              <a:gd name="T43" fmla="*/ 290 h 835"/>
              <a:gd name="T44" fmla="*/ 2084 w 2880"/>
              <a:gd name="T45" fmla="*/ 272 h 835"/>
              <a:gd name="T46" fmla="*/ 2143 w 2880"/>
              <a:gd name="T47" fmla="*/ 303 h 835"/>
              <a:gd name="T48" fmla="*/ 2148 w 2880"/>
              <a:gd name="T49" fmla="*/ 310 h 835"/>
              <a:gd name="T50" fmla="*/ 2292 w 2880"/>
              <a:gd name="T51" fmla="*/ 245 h 835"/>
              <a:gd name="T52" fmla="*/ 2454 w 2880"/>
              <a:gd name="T53" fmla="*/ 231 h 835"/>
              <a:gd name="T54" fmla="*/ 2521 w 2880"/>
              <a:gd name="T55" fmla="*/ 232 h 835"/>
              <a:gd name="T56" fmla="*/ 2607 w 2880"/>
              <a:gd name="T57" fmla="*/ 171 h 835"/>
              <a:gd name="T58" fmla="*/ 2741 w 2880"/>
              <a:gd name="T59" fmla="*/ 83 h 835"/>
              <a:gd name="T60" fmla="*/ 2880 w 2880"/>
              <a:gd name="T61" fmla="*/ 21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0" h="835">
                <a:moveTo>
                  <a:pt x="2880" y="21"/>
                </a:moveTo>
                <a:cubicBezTo>
                  <a:pt x="2880" y="835"/>
                  <a:pt x="2880" y="835"/>
                  <a:pt x="2880" y="835"/>
                </a:cubicBezTo>
                <a:cubicBezTo>
                  <a:pt x="0" y="835"/>
                  <a:pt x="0" y="835"/>
                  <a:pt x="0" y="835"/>
                </a:cubicBezTo>
                <a:cubicBezTo>
                  <a:pt x="0" y="235"/>
                  <a:pt x="0" y="235"/>
                  <a:pt x="0" y="235"/>
                </a:cubicBezTo>
                <a:cubicBezTo>
                  <a:pt x="0" y="235"/>
                  <a:pt x="100" y="206"/>
                  <a:pt x="194" y="299"/>
                </a:cubicBezTo>
                <a:cubicBezTo>
                  <a:pt x="194" y="299"/>
                  <a:pt x="252" y="291"/>
                  <a:pt x="287" y="342"/>
                </a:cubicBezTo>
                <a:cubicBezTo>
                  <a:pt x="287" y="342"/>
                  <a:pt x="378" y="320"/>
                  <a:pt x="428" y="371"/>
                </a:cubicBezTo>
                <a:cubicBezTo>
                  <a:pt x="428" y="371"/>
                  <a:pt x="490" y="310"/>
                  <a:pt x="575" y="334"/>
                </a:cubicBezTo>
                <a:cubicBezTo>
                  <a:pt x="575" y="334"/>
                  <a:pt x="618" y="251"/>
                  <a:pt x="740" y="283"/>
                </a:cubicBezTo>
                <a:cubicBezTo>
                  <a:pt x="740" y="283"/>
                  <a:pt x="903" y="235"/>
                  <a:pt x="946" y="390"/>
                </a:cubicBezTo>
                <a:cubicBezTo>
                  <a:pt x="946" y="390"/>
                  <a:pt x="999" y="342"/>
                  <a:pt x="1050" y="371"/>
                </a:cubicBezTo>
                <a:cubicBezTo>
                  <a:pt x="1050" y="371"/>
                  <a:pt x="1098" y="317"/>
                  <a:pt x="1159" y="349"/>
                </a:cubicBezTo>
                <a:cubicBezTo>
                  <a:pt x="1159" y="349"/>
                  <a:pt x="1268" y="244"/>
                  <a:pt x="1404" y="310"/>
                </a:cubicBezTo>
                <a:cubicBezTo>
                  <a:pt x="1404" y="310"/>
                  <a:pt x="1466" y="277"/>
                  <a:pt x="1492" y="333"/>
                </a:cubicBezTo>
                <a:cubicBezTo>
                  <a:pt x="1492" y="333"/>
                  <a:pt x="1535" y="268"/>
                  <a:pt x="1610" y="310"/>
                </a:cubicBezTo>
                <a:cubicBezTo>
                  <a:pt x="1610" y="310"/>
                  <a:pt x="1666" y="225"/>
                  <a:pt x="1751" y="290"/>
                </a:cubicBezTo>
                <a:cubicBezTo>
                  <a:pt x="1751" y="290"/>
                  <a:pt x="1780" y="261"/>
                  <a:pt x="1821" y="254"/>
                </a:cubicBezTo>
                <a:cubicBezTo>
                  <a:pt x="1841" y="251"/>
                  <a:pt x="1864" y="253"/>
                  <a:pt x="1888" y="266"/>
                </a:cubicBezTo>
                <a:cubicBezTo>
                  <a:pt x="1898" y="272"/>
                  <a:pt x="1909" y="279"/>
                  <a:pt x="1919" y="290"/>
                </a:cubicBezTo>
                <a:cubicBezTo>
                  <a:pt x="1919" y="290"/>
                  <a:pt x="1920" y="289"/>
                  <a:pt x="1921" y="289"/>
                </a:cubicBezTo>
                <a:cubicBezTo>
                  <a:pt x="1927" y="284"/>
                  <a:pt x="1954" y="267"/>
                  <a:pt x="1982" y="270"/>
                </a:cubicBezTo>
                <a:cubicBezTo>
                  <a:pt x="1995" y="271"/>
                  <a:pt x="2008" y="277"/>
                  <a:pt x="2020" y="290"/>
                </a:cubicBezTo>
                <a:cubicBezTo>
                  <a:pt x="2020" y="290"/>
                  <a:pt x="2050" y="271"/>
                  <a:pt x="2084" y="272"/>
                </a:cubicBezTo>
                <a:cubicBezTo>
                  <a:pt x="2104" y="273"/>
                  <a:pt x="2126" y="280"/>
                  <a:pt x="2143" y="303"/>
                </a:cubicBezTo>
                <a:cubicBezTo>
                  <a:pt x="2145" y="305"/>
                  <a:pt x="2147" y="307"/>
                  <a:pt x="2148" y="310"/>
                </a:cubicBezTo>
                <a:cubicBezTo>
                  <a:pt x="2148" y="310"/>
                  <a:pt x="2194" y="229"/>
                  <a:pt x="2292" y="245"/>
                </a:cubicBezTo>
                <a:cubicBezTo>
                  <a:pt x="2292" y="245"/>
                  <a:pt x="2365" y="171"/>
                  <a:pt x="2454" y="231"/>
                </a:cubicBezTo>
                <a:cubicBezTo>
                  <a:pt x="2454" y="231"/>
                  <a:pt x="2488" y="205"/>
                  <a:pt x="2521" y="232"/>
                </a:cubicBezTo>
                <a:cubicBezTo>
                  <a:pt x="2521" y="232"/>
                  <a:pt x="2538" y="182"/>
                  <a:pt x="2607" y="171"/>
                </a:cubicBezTo>
                <a:cubicBezTo>
                  <a:pt x="2607" y="171"/>
                  <a:pt x="2636" y="69"/>
                  <a:pt x="2741" y="83"/>
                </a:cubicBezTo>
                <a:cubicBezTo>
                  <a:pt x="2741" y="83"/>
                  <a:pt x="2772" y="0"/>
                  <a:pt x="2880" y="2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0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 userDrawn="1"/>
        </p:nvGrpSpPr>
        <p:grpSpPr>
          <a:xfrm>
            <a:off x="1588" y="0"/>
            <a:ext cx="9140825" cy="3892550"/>
            <a:chOff x="1588" y="0"/>
            <a:chExt cx="9140825" cy="3892550"/>
          </a:xfrm>
        </p:grpSpPr>
        <p:sp>
          <p:nvSpPr>
            <p:cNvPr id="55" name="Rectangle 54"/>
            <p:cNvSpPr>
              <a:spLocks noChangeArrowheads="1"/>
            </p:cNvSpPr>
            <p:nvPr userDrawn="1"/>
          </p:nvSpPr>
          <p:spPr bwMode="auto">
            <a:xfrm>
              <a:off x="1588" y="0"/>
              <a:ext cx="9140825" cy="33083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auto">
            <a:xfrm>
              <a:off x="1588" y="1847850"/>
              <a:ext cx="9140825" cy="2044700"/>
            </a:xfrm>
            <a:custGeom>
              <a:avLst/>
              <a:gdLst>
                <a:gd name="T0" fmla="*/ 2880 w 2880"/>
                <a:gd name="T1" fmla="*/ 105 h 644"/>
                <a:gd name="T2" fmla="*/ 2880 w 2880"/>
                <a:gd name="T3" fmla="*/ 644 h 644"/>
                <a:gd name="T4" fmla="*/ 0 w 2880"/>
                <a:gd name="T5" fmla="*/ 644 h 644"/>
                <a:gd name="T6" fmla="*/ 0 w 2880"/>
                <a:gd name="T7" fmla="*/ 9 h 644"/>
                <a:gd name="T8" fmla="*/ 194 w 2880"/>
                <a:gd name="T9" fmla="*/ 92 h 644"/>
                <a:gd name="T10" fmla="*/ 287 w 2880"/>
                <a:gd name="T11" fmla="*/ 142 h 644"/>
                <a:gd name="T12" fmla="*/ 428 w 2880"/>
                <a:gd name="T13" fmla="*/ 188 h 644"/>
                <a:gd name="T14" fmla="*/ 575 w 2880"/>
                <a:gd name="T15" fmla="*/ 180 h 644"/>
                <a:gd name="T16" fmla="*/ 740 w 2880"/>
                <a:gd name="T17" fmla="*/ 163 h 644"/>
                <a:gd name="T18" fmla="*/ 946 w 2880"/>
                <a:gd name="T19" fmla="*/ 284 h 644"/>
                <a:gd name="T20" fmla="*/ 1050 w 2880"/>
                <a:gd name="T21" fmla="*/ 284 h 644"/>
                <a:gd name="T22" fmla="*/ 1159 w 2880"/>
                <a:gd name="T23" fmla="*/ 283 h 644"/>
                <a:gd name="T24" fmla="*/ 1404 w 2880"/>
                <a:gd name="T25" fmla="*/ 288 h 644"/>
                <a:gd name="T26" fmla="*/ 1492 w 2880"/>
                <a:gd name="T27" fmla="*/ 321 h 644"/>
                <a:gd name="T28" fmla="*/ 1610 w 2880"/>
                <a:gd name="T29" fmla="*/ 319 h 644"/>
                <a:gd name="T30" fmla="*/ 1751 w 2880"/>
                <a:gd name="T31" fmla="*/ 324 h 644"/>
                <a:gd name="T32" fmla="*/ 1919 w 2880"/>
                <a:gd name="T33" fmla="*/ 350 h 644"/>
                <a:gd name="T34" fmla="*/ 2020 w 2880"/>
                <a:gd name="T35" fmla="*/ 366 h 644"/>
                <a:gd name="T36" fmla="*/ 2148 w 2880"/>
                <a:gd name="T37" fmla="*/ 402 h 644"/>
                <a:gd name="T38" fmla="*/ 2324 w 2880"/>
                <a:gd name="T39" fmla="*/ 318 h 644"/>
                <a:gd name="T40" fmla="*/ 2444 w 2880"/>
                <a:gd name="T41" fmla="*/ 251 h 644"/>
                <a:gd name="T42" fmla="*/ 2521 w 2880"/>
                <a:gd name="T43" fmla="*/ 226 h 644"/>
                <a:gd name="T44" fmla="*/ 2607 w 2880"/>
                <a:gd name="T45" fmla="*/ 188 h 644"/>
                <a:gd name="T46" fmla="*/ 2741 w 2880"/>
                <a:gd name="T47" fmla="*/ 135 h 644"/>
                <a:gd name="T48" fmla="*/ 2880 w 2880"/>
                <a:gd name="T49" fmla="*/ 10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80" h="644">
                  <a:moveTo>
                    <a:pt x="2880" y="105"/>
                  </a:moveTo>
                  <a:cubicBezTo>
                    <a:pt x="2880" y="644"/>
                    <a:pt x="2880" y="644"/>
                    <a:pt x="2880" y="644"/>
                  </a:cubicBezTo>
                  <a:cubicBezTo>
                    <a:pt x="0" y="644"/>
                    <a:pt x="0" y="644"/>
                    <a:pt x="0" y="64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00" y="0"/>
                    <a:pt x="194" y="92"/>
                  </a:cubicBezTo>
                  <a:cubicBezTo>
                    <a:pt x="194" y="92"/>
                    <a:pt x="252" y="94"/>
                    <a:pt x="287" y="142"/>
                  </a:cubicBezTo>
                  <a:cubicBezTo>
                    <a:pt x="287" y="142"/>
                    <a:pt x="378" y="138"/>
                    <a:pt x="428" y="188"/>
                  </a:cubicBezTo>
                  <a:cubicBezTo>
                    <a:pt x="428" y="188"/>
                    <a:pt x="490" y="147"/>
                    <a:pt x="575" y="180"/>
                  </a:cubicBezTo>
                  <a:cubicBezTo>
                    <a:pt x="575" y="180"/>
                    <a:pt x="618" y="117"/>
                    <a:pt x="740" y="163"/>
                  </a:cubicBezTo>
                  <a:cubicBezTo>
                    <a:pt x="740" y="163"/>
                    <a:pt x="903" y="148"/>
                    <a:pt x="946" y="284"/>
                  </a:cubicBezTo>
                  <a:cubicBezTo>
                    <a:pt x="946" y="284"/>
                    <a:pt x="999" y="252"/>
                    <a:pt x="1050" y="284"/>
                  </a:cubicBezTo>
                  <a:cubicBezTo>
                    <a:pt x="1050" y="284"/>
                    <a:pt x="1098" y="247"/>
                    <a:pt x="1159" y="283"/>
                  </a:cubicBezTo>
                  <a:cubicBezTo>
                    <a:pt x="1159" y="283"/>
                    <a:pt x="1268" y="212"/>
                    <a:pt x="1404" y="288"/>
                  </a:cubicBezTo>
                  <a:cubicBezTo>
                    <a:pt x="1404" y="288"/>
                    <a:pt x="1466" y="270"/>
                    <a:pt x="1492" y="321"/>
                  </a:cubicBezTo>
                  <a:cubicBezTo>
                    <a:pt x="1492" y="321"/>
                    <a:pt x="1535" y="273"/>
                    <a:pt x="1610" y="319"/>
                  </a:cubicBezTo>
                  <a:cubicBezTo>
                    <a:pt x="1610" y="319"/>
                    <a:pt x="1666" y="257"/>
                    <a:pt x="1751" y="324"/>
                  </a:cubicBezTo>
                  <a:cubicBezTo>
                    <a:pt x="1751" y="324"/>
                    <a:pt x="1836" y="268"/>
                    <a:pt x="1919" y="350"/>
                  </a:cubicBezTo>
                  <a:cubicBezTo>
                    <a:pt x="1919" y="350"/>
                    <a:pt x="1978" y="321"/>
                    <a:pt x="2020" y="366"/>
                  </a:cubicBezTo>
                  <a:cubicBezTo>
                    <a:pt x="2020" y="366"/>
                    <a:pt x="2103" y="336"/>
                    <a:pt x="2148" y="402"/>
                  </a:cubicBezTo>
                  <a:cubicBezTo>
                    <a:pt x="2148" y="402"/>
                    <a:pt x="2226" y="290"/>
                    <a:pt x="2324" y="318"/>
                  </a:cubicBezTo>
                  <a:cubicBezTo>
                    <a:pt x="2324" y="318"/>
                    <a:pt x="2338" y="236"/>
                    <a:pt x="2444" y="251"/>
                  </a:cubicBezTo>
                  <a:cubicBezTo>
                    <a:pt x="2444" y="251"/>
                    <a:pt x="2463" y="200"/>
                    <a:pt x="2521" y="226"/>
                  </a:cubicBezTo>
                  <a:cubicBezTo>
                    <a:pt x="2521" y="226"/>
                    <a:pt x="2538" y="187"/>
                    <a:pt x="2607" y="188"/>
                  </a:cubicBezTo>
                  <a:cubicBezTo>
                    <a:pt x="2607" y="188"/>
                    <a:pt x="2636" y="108"/>
                    <a:pt x="2741" y="135"/>
                  </a:cubicBezTo>
                  <a:cubicBezTo>
                    <a:pt x="2741" y="135"/>
                    <a:pt x="2772" y="71"/>
                    <a:pt x="2880" y="105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auto">
            <a:xfrm>
              <a:off x="1588" y="1933575"/>
              <a:ext cx="9140825" cy="1958975"/>
            </a:xfrm>
            <a:custGeom>
              <a:avLst/>
              <a:gdLst>
                <a:gd name="T0" fmla="*/ 2880 w 2880"/>
                <a:gd name="T1" fmla="*/ 43 h 617"/>
                <a:gd name="T2" fmla="*/ 2880 w 2880"/>
                <a:gd name="T3" fmla="*/ 617 h 617"/>
                <a:gd name="T4" fmla="*/ 0 w 2880"/>
                <a:gd name="T5" fmla="*/ 617 h 617"/>
                <a:gd name="T6" fmla="*/ 0 w 2880"/>
                <a:gd name="T7" fmla="*/ 22 h 617"/>
                <a:gd name="T8" fmla="*/ 139 w 2880"/>
                <a:gd name="T9" fmla="*/ 83 h 617"/>
                <a:gd name="T10" fmla="*/ 273 w 2880"/>
                <a:gd name="T11" fmla="*/ 172 h 617"/>
                <a:gd name="T12" fmla="*/ 359 w 2880"/>
                <a:gd name="T13" fmla="*/ 232 h 617"/>
                <a:gd name="T14" fmla="*/ 426 w 2880"/>
                <a:gd name="T15" fmla="*/ 231 h 617"/>
                <a:gd name="T16" fmla="*/ 588 w 2880"/>
                <a:gd name="T17" fmla="*/ 246 h 617"/>
                <a:gd name="T18" fmla="*/ 732 w 2880"/>
                <a:gd name="T19" fmla="*/ 311 h 617"/>
                <a:gd name="T20" fmla="*/ 860 w 2880"/>
                <a:gd name="T21" fmla="*/ 290 h 617"/>
                <a:gd name="T22" fmla="*/ 961 w 2880"/>
                <a:gd name="T23" fmla="*/ 290 h 617"/>
                <a:gd name="T24" fmla="*/ 1129 w 2880"/>
                <a:gd name="T25" fmla="*/ 290 h 617"/>
                <a:gd name="T26" fmla="*/ 1270 w 2880"/>
                <a:gd name="T27" fmla="*/ 311 h 617"/>
                <a:gd name="T28" fmla="*/ 1388 w 2880"/>
                <a:gd name="T29" fmla="*/ 334 h 617"/>
                <a:gd name="T30" fmla="*/ 1476 w 2880"/>
                <a:gd name="T31" fmla="*/ 311 h 617"/>
                <a:gd name="T32" fmla="*/ 1706 w 2880"/>
                <a:gd name="T33" fmla="*/ 288 h 617"/>
                <a:gd name="T34" fmla="*/ 1821 w 2880"/>
                <a:gd name="T35" fmla="*/ 311 h 617"/>
                <a:gd name="T36" fmla="*/ 1830 w 2880"/>
                <a:gd name="T37" fmla="*/ 323 h 617"/>
                <a:gd name="T38" fmla="*/ 1888 w 2880"/>
                <a:gd name="T39" fmla="*/ 323 h 617"/>
                <a:gd name="T40" fmla="*/ 1921 w 2880"/>
                <a:gd name="T41" fmla="*/ 346 h 617"/>
                <a:gd name="T42" fmla="*/ 1934 w 2880"/>
                <a:gd name="T43" fmla="*/ 360 h 617"/>
                <a:gd name="T44" fmla="*/ 1982 w 2880"/>
                <a:gd name="T45" fmla="*/ 327 h 617"/>
                <a:gd name="T46" fmla="*/ 2084 w 2880"/>
                <a:gd name="T47" fmla="*/ 329 h 617"/>
                <a:gd name="T48" fmla="*/ 2140 w 2880"/>
                <a:gd name="T49" fmla="*/ 367 h 617"/>
                <a:gd name="T50" fmla="*/ 2143 w 2880"/>
                <a:gd name="T51" fmla="*/ 360 h 617"/>
                <a:gd name="T52" fmla="*/ 2363 w 2880"/>
                <a:gd name="T53" fmla="*/ 232 h 617"/>
                <a:gd name="T54" fmla="*/ 2492 w 2880"/>
                <a:gd name="T55" fmla="*/ 243 h 617"/>
                <a:gd name="T56" fmla="*/ 2552 w 2880"/>
                <a:gd name="T57" fmla="*/ 158 h 617"/>
                <a:gd name="T58" fmla="*/ 2656 w 2880"/>
                <a:gd name="T59" fmla="*/ 128 h 617"/>
                <a:gd name="T60" fmla="*/ 2880 w 2880"/>
                <a:gd name="T61" fmla="*/ 43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617">
                  <a:moveTo>
                    <a:pt x="2880" y="43"/>
                  </a:moveTo>
                  <a:cubicBezTo>
                    <a:pt x="2880" y="617"/>
                    <a:pt x="2880" y="617"/>
                    <a:pt x="2880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08" y="0"/>
                    <a:pt x="139" y="83"/>
                    <a:pt x="139" y="83"/>
                  </a:cubicBezTo>
                  <a:cubicBezTo>
                    <a:pt x="244" y="70"/>
                    <a:pt x="273" y="172"/>
                    <a:pt x="273" y="172"/>
                  </a:cubicBezTo>
                  <a:cubicBezTo>
                    <a:pt x="342" y="183"/>
                    <a:pt x="359" y="232"/>
                    <a:pt x="359" y="232"/>
                  </a:cubicBezTo>
                  <a:cubicBezTo>
                    <a:pt x="392" y="206"/>
                    <a:pt x="426" y="231"/>
                    <a:pt x="426" y="231"/>
                  </a:cubicBezTo>
                  <a:cubicBezTo>
                    <a:pt x="515" y="171"/>
                    <a:pt x="588" y="246"/>
                    <a:pt x="588" y="246"/>
                  </a:cubicBezTo>
                  <a:cubicBezTo>
                    <a:pt x="686" y="230"/>
                    <a:pt x="732" y="311"/>
                    <a:pt x="732" y="311"/>
                  </a:cubicBezTo>
                  <a:cubicBezTo>
                    <a:pt x="777" y="239"/>
                    <a:pt x="860" y="290"/>
                    <a:pt x="860" y="290"/>
                  </a:cubicBezTo>
                  <a:cubicBezTo>
                    <a:pt x="902" y="244"/>
                    <a:pt x="961" y="290"/>
                    <a:pt x="961" y="290"/>
                  </a:cubicBezTo>
                  <a:cubicBezTo>
                    <a:pt x="1044" y="207"/>
                    <a:pt x="1129" y="290"/>
                    <a:pt x="1129" y="290"/>
                  </a:cubicBezTo>
                  <a:cubicBezTo>
                    <a:pt x="1214" y="226"/>
                    <a:pt x="1270" y="311"/>
                    <a:pt x="1270" y="311"/>
                  </a:cubicBezTo>
                  <a:cubicBezTo>
                    <a:pt x="1345" y="269"/>
                    <a:pt x="1388" y="334"/>
                    <a:pt x="1388" y="334"/>
                  </a:cubicBezTo>
                  <a:cubicBezTo>
                    <a:pt x="1414" y="278"/>
                    <a:pt x="1476" y="311"/>
                    <a:pt x="1476" y="311"/>
                  </a:cubicBezTo>
                  <a:cubicBezTo>
                    <a:pt x="1567" y="200"/>
                    <a:pt x="1706" y="288"/>
                    <a:pt x="1706" y="288"/>
                  </a:cubicBezTo>
                  <a:cubicBezTo>
                    <a:pt x="1766" y="265"/>
                    <a:pt x="1805" y="294"/>
                    <a:pt x="1821" y="311"/>
                  </a:cubicBezTo>
                  <a:cubicBezTo>
                    <a:pt x="1827" y="318"/>
                    <a:pt x="1830" y="323"/>
                    <a:pt x="1830" y="323"/>
                  </a:cubicBezTo>
                  <a:cubicBezTo>
                    <a:pt x="1850" y="311"/>
                    <a:pt x="1871" y="315"/>
                    <a:pt x="1888" y="323"/>
                  </a:cubicBezTo>
                  <a:cubicBezTo>
                    <a:pt x="1901" y="329"/>
                    <a:pt x="1912" y="338"/>
                    <a:pt x="1921" y="346"/>
                  </a:cubicBezTo>
                  <a:cubicBezTo>
                    <a:pt x="1929" y="354"/>
                    <a:pt x="1934" y="360"/>
                    <a:pt x="1934" y="360"/>
                  </a:cubicBezTo>
                  <a:cubicBezTo>
                    <a:pt x="1950" y="344"/>
                    <a:pt x="1966" y="334"/>
                    <a:pt x="1982" y="327"/>
                  </a:cubicBezTo>
                  <a:cubicBezTo>
                    <a:pt x="2020" y="310"/>
                    <a:pt x="2056" y="317"/>
                    <a:pt x="2084" y="329"/>
                  </a:cubicBezTo>
                  <a:cubicBezTo>
                    <a:pt x="2118" y="344"/>
                    <a:pt x="2140" y="367"/>
                    <a:pt x="2140" y="367"/>
                  </a:cubicBezTo>
                  <a:cubicBezTo>
                    <a:pt x="2141" y="365"/>
                    <a:pt x="2142" y="362"/>
                    <a:pt x="2143" y="360"/>
                  </a:cubicBezTo>
                  <a:cubicBezTo>
                    <a:pt x="2197" y="245"/>
                    <a:pt x="2363" y="232"/>
                    <a:pt x="2363" y="232"/>
                  </a:cubicBezTo>
                  <a:cubicBezTo>
                    <a:pt x="2424" y="155"/>
                    <a:pt x="2492" y="243"/>
                    <a:pt x="2492" y="243"/>
                  </a:cubicBezTo>
                  <a:cubicBezTo>
                    <a:pt x="2465" y="166"/>
                    <a:pt x="2552" y="158"/>
                    <a:pt x="2552" y="158"/>
                  </a:cubicBezTo>
                  <a:cubicBezTo>
                    <a:pt x="2594" y="75"/>
                    <a:pt x="2656" y="128"/>
                    <a:pt x="2656" y="128"/>
                  </a:cubicBezTo>
                  <a:cubicBezTo>
                    <a:pt x="2716" y="2"/>
                    <a:pt x="2880" y="43"/>
                    <a:pt x="2880" y="43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auto">
            <a:xfrm>
              <a:off x="1588" y="2114550"/>
              <a:ext cx="9140825" cy="1778000"/>
            </a:xfrm>
            <a:custGeom>
              <a:avLst/>
              <a:gdLst>
                <a:gd name="T0" fmla="*/ 2880 w 2880"/>
                <a:gd name="T1" fmla="*/ 21 h 560"/>
                <a:gd name="T2" fmla="*/ 2880 w 2880"/>
                <a:gd name="T3" fmla="*/ 560 h 560"/>
                <a:gd name="T4" fmla="*/ 0 w 2880"/>
                <a:gd name="T5" fmla="*/ 560 h 560"/>
                <a:gd name="T6" fmla="*/ 0 w 2880"/>
                <a:gd name="T7" fmla="*/ 235 h 560"/>
                <a:gd name="T8" fmla="*/ 194 w 2880"/>
                <a:gd name="T9" fmla="*/ 299 h 560"/>
                <a:gd name="T10" fmla="*/ 287 w 2880"/>
                <a:gd name="T11" fmla="*/ 342 h 560"/>
                <a:gd name="T12" fmla="*/ 428 w 2880"/>
                <a:gd name="T13" fmla="*/ 371 h 560"/>
                <a:gd name="T14" fmla="*/ 575 w 2880"/>
                <a:gd name="T15" fmla="*/ 334 h 560"/>
                <a:gd name="T16" fmla="*/ 740 w 2880"/>
                <a:gd name="T17" fmla="*/ 283 h 560"/>
                <a:gd name="T18" fmla="*/ 946 w 2880"/>
                <a:gd name="T19" fmla="*/ 390 h 560"/>
                <a:gd name="T20" fmla="*/ 1050 w 2880"/>
                <a:gd name="T21" fmla="*/ 371 h 560"/>
                <a:gd name="T22" fmla="*/ 1159 w 2880"/>
                <a:gd name="T23" fmla="*/ 349 h 560"/>
                <a:gd name="T24" fmla="*/ 1404 w 2880"/>
                <a:gd name="T25" fmla="*/ 310 h 560"/>
                <a:gd name="T26" fmla="*/ 1492 w 2880"/>
                <a:gd name="T27" fmla="*/ 333 h 560"/>
                <a:gd name="T28" fmla="*/ 1610 w 2880"/>
                <a:gd name="T29" fmla="*/ 310 h 560"/>
                <a:gd name="T30" fmla="*/ 1751 w 2880"/>
                <a:gd name="T31" fmla="*/ 290 h 560"/>
                <a:gd name="T32" fmla="*/ 1821 w 2880"/>
                <a:gd name="T33" fmla="*/ 254 h 560"/>
                <a:gd name="T34" fmla="*/ 1888 w 2880"/>
                <a:gd name="T35" fmla="*/ 266 h 560"/>
                <a:gd name="T36" fmla="*/ 1919 w 2880"/>
                <a:gd name="T37" fmla="*/ 290 h 560"/>
                <a:gd name="T38" fmla="*/ 1921 w 2880"/>
                <a:gd name="T39" fmla="*/ 289 h 560"/>
                <a:gd name="T40" fmla="*/ 1982 w 2880"/>
                <a:gd name="T41" fmla="*/ 270 h 560"/>
                <a:gd name="T42" fmla="*/ 2020 w 2880"/>
                <a:gd name="T43" fmla="*/ 290 h 560"/>
                <a:gd name="T44" fmla="*/ 2084 w 2880"/>
                <a:gd name="T45" fmla="*/ 272 h 560"/>
                <a:gd name="T46" fmla="*/ 2143 w 2880"/>
                <a:gd name="T47" fmla="*/ 303 h 560"/>
                <a:gd name="T48" fmla="*/ 2148 w 2880"/>
                <a:gd name="T49" fmla="*/ 310 h 560"/>
                <a:gd name="T50" fmla="*/ 2292 w 2880"/>
                <a:gd name="T51" fmla="*/ 245 h 560"/>
                <a:gd name="T52" fmla="*/ 2454 w 2880"/>
                <a:gd name="T53" fmla="*/ 231 h 560"/>
                <a:gd name="T54" fmla="*/ 2521 w 2880"/>
                <a:gd name="T55" fmla="*/ 232 h 560"/>
                <a:gd name="T56" fmla="*/ 2607 w 2880"/>
                <a:gd name="T57" fmla="*/ 171 h 560"/>
                <a:gd name="T58" fmla="*/ 2741 w 2880"/>
                <a:gd name="T59" fmla="*/ 83 h 560"/>
                <a:gd name="T60" fmla="*/ 2880 w 2880"/>
                <a:gd name="T61" fmla="*/ 2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560">
                  <a:moveTo>
                    <a:pt x="2880" y="21"/>
                  </a:moveTo>
                  <a:cubicBezTo>
                    <a:pt x="2880" y="560"/>
                    <a:pt x="2880" y="560"/>
                    <a:pt x="2880" y="560"/>
                  </a:cubicBezTo>
                  <a:cubicBezTo>
                    <a:pt x="0" y="560"/>
                    <a:pt x="0" y="560"/>
                    <a:pt x="0" y="560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35"/>
                    <a:pt x="100" y="206"/>
                    <a:pt x="194" y="299"/>
                  </a:cubicBezTo>
                  <a:cubicBezTo>
                    <a:pt x="194" y="299"/>
                    <a:pt x="252" y="291"/>
                    <a:pt x="287" y="342"/>
                  </a:cubicBezTo>
                  <a:cubicBezTo>
                    <a:pt x="287" y="342"/>
                    <a:pt x="378" y="320"/>
                    <a:pt x="428" y="371"/>
                  </a:cubicBezTo>
                  <a:cubicBezTo>
                    <a:pt x="428" y="371"/>
                    <a:pt x="490" y="310"/>
                    <a:pt x="575" y="334"/>
                  </a:cubicBezTo>
                  <a:cubicBezTo>
                    <a:pt x="575" y="334"/>
                    <a:pt x="618" y="251"/>
                    <a:pt x="740" y="283"/>
                  </a:cubicBezTo>
                  <a:cubicBezTo>
                    <a:pt x="740" y="283"/>
                    <a:pt x="903" y="235"/>
                    <a:pt x="946" y="390"/>
                  </a:cubicBezTo>
                  <a:cubicBezTo>
                    <a:pt x="946" y="390"/>
                    <a:pt x="999" y="342"/>
                    <a:pt x="1050" y="371"/>
                  </a:cubicBezTo>
                  <a:cubicBezTo>
                    <a:pt x="1050" y="371"/>
                    <a:pt x="1098" y="317"/>
                    <a:pt x="1159" y="349"/>
                  </a:cubicBezTo>
                  <a:cubicBezTo>
                    <a:pt x="1159" y="349"/>
                    <a:pt x="1268" y="245"/>
                    <a:pt x="1404" y="310"/>
                  </a:cubicBezTo>
                  <a:cubicBezTo>
                    <a:pt x="1404" y="310"/>
                    <a:pt x="1466" y="277"/>
                    <a:pt x="1492" y="333"/>
                  </a:cubicBezTo>
                  <a:cubicBezTo>
                    <a:pt x="1492" y="333"/>
                    <a:pt x="1535" y="269"/>
                    <a:pt x="1610" y="310"/>
                  </a:cubicBezTo>
                  <a:cubicBezTo>
                    <a:pt x="1610" y="310"/>
                    <a:pt x="1666" y="225"/>
                    <a:pt x="1751" y="290"/>
                  </a:cubicBezTo>
                  <a:cubicBezTo>
                    <a:pt x="1751" y="290"/>
                    <a:pt x="1780" y="261"/>
                    <a:pt x="1821" y="254"/>
                  </a:cubicBezTo>
                  <a:cubicBezTo>
                    <a:pt x="1841" y="251"/>
                    <a:pt x="1864" y="253"/>
                    <a:pt x="1888" y="266"/>
                  </a:cubicBezTo>
                  <a:cubicBezTo>
                    <a:pt x="1898" y="272"/>
                    <a:pt x="1909" y="280"/>
                    <a:pt x="1919" y="290"/>
                  </a:cubicBezTo>
                  <a:cubicBezTo>
                    <a:pt x="1919" y="290"/>
                    <a:pt x="1920" y="290"/>
                    <a:pt x="1921" y="289"/>
                  </a:cubicBezTo>
                  <a:cubicBezTo>
                    <a:pt x="1927" y="284"/>
                    <a:pt x="1954" y="267"/>
                    <a:pt x="1982" y="270"/>
                  </a:cubicBezTo>
                  <a:cubicBezTo>
                    <a:pt x="1995" y="271"/>
                    <a:pt x="2008" y="277"/>
                    <a:pt x="2020" y="290"/>
                  </a:cubicBezTo>
                  <a:cubicBezTo>
                    <a:pt x="2020" y="290"/>
                    <a:pt x="2050" y="272"/>
                    <a:pt x="2084" y="272"/>
                  </a:cubicBezTo>
                  <a:cubicBezTo>
                    <a:pt x="2104" y="273"/>
                    <a:pt x="2126" y="280"/>
                    <a:pt x="2143" y="303"/>
                  </a:cubicBezTo>
                  <a:cubicBezTo>
                    <a:pt x="2145" y="305"/>
                    <a:pt x="2147" y="308"/>
                    <a:pt x="2148" y="310"/>
                  </a:cubicBezTo>
                  <a:cubicBezTo>
                    <a:pt x="2148" y="310"/>
                    <a:pt x="2194" y="229"/>
                    <a:pt x="2292" y="245"/>
                  </a:cubicBezTo>
                  <a:cubicBezTo>
                    <a:pt x="2292" y="245"/>
                    <a:pt x="2365" y="171"/>
                    <a:pt x="2454" y="231"/>
                  </a:cubicBezTo>
                  <a:cubicBezTo>
                    <a:pt x="2454" y="231"/>
                    <a:pt x="2488" y="205"/>
                    <a:pt x="2521" y="232"/>
                  </a:cubicBezTo>
                  <a:cubicBezTo>
                    <a:pt x="2521" y="232"/>
                    <a:pt x="2538" y="182"/>
                    <a:pt x="2607" y="171"/>
                  </a:cubicBezTo>
                  <a:cubicBezTo>
                    <a:pt x="2607" y="171"/>
                    <a:pt x="2636" y="69"/>
                    <a:pt x="2741" y="83"/>
                  </a:cubicBezTo>
                  <a:cubicBezTo>
                    <a:pt x="2741" y="83"/>
                    <a:pt x="2772" y="0"/>
                    <a:pt x="2880" y="2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9" name="Straight Connector 18"/>
          <p:cNvCxnSpPr/>
          <p:nvPr userDrawn="1"/>
        </p:nvCxnSpPr>
        <p:spPr>
          <a:xfrm>
            <a:off x="1265873" y="1767339"/>
            <a:ext cx="337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/>
          <p:cNvSpPr>
            <a:spLocks noGrp="1"/>
          </p:cNvSpPr>
          <p:nvPr>
            <p:ph type="body" sz="quarter" idx="11" hasCustomPrompt="1"/>
          </p:nvPr>
        </p:nvSpPr>
        <p:spPr>
          <a:xfrm>
            <a:off x="1265873" y="3739454"/>
            <a:ext cx="7343775" cy="234278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14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1) Insert Your Text Here</a:t>
            </a:r>
            <a:endParaRPr lang="en-US" dirty="0"/>
          </a:p>
        </p:txBody>
      </p:sp>
      <p:sp>
        <p:nvSpPr>
          <p:cNvPr id="17" name="부제목 4"/>
          <p:cNvSpPr>
            <a:spLocks noGrp="1"/>
          </p:cNvSpPr>
          <p:nvPr>
            <p:ph type="subTitle" idx="1"/>
          </p:nvPr>
        </p:nvSpPr>
        <p:spPr>
          <a:xfrm>
            <a:off x="3074789" y="508064"/>
            <a:ext cx="5353316" cy="1655762"/>
          </a:xfrm>
        </p:spPr>
        <p:txBody>
          <a:bodyPr>
            <a:normAutofit/>
          </a:bodyPr>
          <a:lstStyle>
            <a:lvl1pPr>
              <a:defRPr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defRPr>
            </a:lvl1pPr>
          </a:lstStyle>
          <a:p>
            <a:r>
              <a:rPr lang="ko-KR" alt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프로젝트 앨리스</a:t>
            </a:r>
            <a:endParaRPr lang="ko-KR" alt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194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pos="567" userDrawn="1">
          <p15:clr>
            <a:srgbClr val="FBAE40"/>
          </p15:clr>
        </p15:guide>
        <p15:guide id="3" pos="5193" userDrawn="1">
          <p15:clr>
            <a:srgbClr val="FBAE40"/>
          </p15:clr>
        </p15:guide>
        <p15:guide id="4" orient="horz" pos="57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588" y="0"/>
            <a:ext cx="9140825" cy="2273300"/>
            <a:chOff x="1588" y="0"/>
            <a:chExt cx="9140825" cy="2273300"/>
          </a:xfrm>
        </p:grpSpPr>
        <p:sp>
          <p:nvSpPr>
            <p:cNvPr id="51" name="Rectangle 54"/>
            <p:cNvSpPr>
              <a:spLocks noChangeArrowheads="1"/>
            </p:cNvSpPr>
            <p:nvPr userDrawn="1"/>
          </p:nvSpPr>
          <p:spPr bwMode="auto">
            <a:xfrm>
              <a:off x="1588" y="0"/>
              <a:ext cx="9140825" cy="168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auto">
            <a:xfrm>
              <a:off x="1588" y="228600"/>
              <a:ext cx="9140825" cy="2044700"/>
            </a:xfrm>
            <a:custGeom>
              <a:avLst/>
              <a:gdLst>
                <a:gd name="T0" fmla="*/ 2880 w 2880"/>
                <a:gd name="T1" fmla="*/ 105 h 644"/>
                <a:gd name="T2" fmla="*/ 2880 w 2880"/>
                <a:gd name="T3" fmla="*/ 644 h 644"/>
                <a:gd name="T4" fmla="*/ 0 w 2880"/>
                <a:gd name="T5" fmla="*/ 644 h 644"/>
                <a:gd name="T6" fmla="*/ 0 w 2880"/>
                <a:gd name="T7" fmla="*/ 9 h 644"/>
                <a:gd name="T8" fmla="*/ 194 w 2880"/>
                <a:gd name="T9" fmla="*/ 92 h 644"/>
                <a:gd name="T10" fmla="*/ 287 w 2880"/>
                <a:gd name="T11" fmla="*/ 142 h 644"/>
                <a:gd name="T12" fmla="*/ 428 w 2880"/>
                <a:gd name="T13" fmla="*/ 188 h 644"/>
                <a:gd name="T14" fmla="*/ 575 w 2880"/>
                <a:gd name="T15" fmla="*/ 180 h 644"/>
                <a:gd name="T16" fmla="*/ 740 w 2880"/>
                <a:gd name="T17" fmla="*/ 163 h 644"/>
                <a:gd name="T18" fmla="*/ 946 w 2880"/>
                <a:gd name="T19" fmla="*/ 283 h 644"/>
                <a:gd name="T20" fmla="*/ 1050 w 2880"/>
                <a:gd name="T21" fmla="*/ 284 h 644"/>
                <a:gd name="T22" fmla="*/ 1159 w 2880"/>
                <a:gd name="T23" fmla="*/ 282 h 644"/>
                <a:gd name="T24" fmla="*/ 1404 w 2880"/>
                <a:gd name="T25" fmla="*/ 288 h 644"/>
                <a:gd name="T26" fmla="*/ 1492 w 2880"/>
                <a:gd name="T27" fmla="*/ 320 h 644"/>
                <a:gd name="T28" fmla="*/ 1610 w 2880"/>
                <a:gd name="T29" fmla="*/ 319 h 644"/>
                <a:gd name="T30" fmla="*/ 1751 w 2880"/>
                <a:gd name="T31" fmla="*/ 324 h 644"/>
                <a:gd name="T32" fmla="*/ 1919 w 2880"/>
                <a:gd name="T33" fmla="*/ 350 h 644"/>
                <a:gd name="T34" fmla="*/ 2020 w 2880"/>
                <a:gd name="T35" fmla="*/ 365 h 644"/>
                <a:gd name="T36" fmla="*/ 2148 w 2880"/>
                <a:gd name="T37" fmla="*/ 402 h 644"/>
                <a:gd name="T38" fmla="*/ 2324 w 2880"/>
                <a:gd name="T39" fmla="*/ 318 h 644"/>
                <a:gd name="T40" fmla="*/ 2444 w 2880"/>
                <a:gd name="T41" fmla="*/ 251 h 644"/>
                <a:gd name="T42" fmla="*/ 2521 w 2880"/>
                <a:gd name="T43" fmla="*/ 226 h 644"/>
                <a:gd name="T44" fmla="*/ 2607 w 2880"/>
                <a:gd name="T45" fmla="*/ 188 h 644"/>
                <a:gd name="T46" fmla="*/ 2741 w 2880"/>
                <a:gd name="T47" fmla="*/ 135 h 644"/>
                <a:gd name="T48" fmla="*/ 2880 w 2880"/>
                <a:gd name="T49" fmla="*/ 10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80" h="644">
                  <a:moveTo>
                    <a:pt x="2880" y="105"/>
                  </a:moveTo>
                  <a:cubicBezTo>
                    <a:pt x="2880" y="644"/>
                    <a:pt x="2880" y="644"/>
                    <a:pt x="2880" y="644"/>
                  </a:cubicBezTo>
                  <a:cubicBezTo>
                    <a:pt x="0" y="644"/>
                    <a:pt x="0" y="644"/>
                    <a:pt x="0" y="64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00" y="0"/>
                    <a:pt x="194" y="92"/>
                  </a:cubicBezTo>
                  <a:cubicBezTo>
                    <a:pt x="194" y="92"/>
                    <a:pt x="252" y="94"/>
                    <a:pt x="287" y="142"/>
                  </a:cubicBezTo>
                  <a:cubicBezTo>
                    <a:pt x="287" y="142"/>
                    <a:pt x="378" y="138"/>
                    <a:pt x="428" y="188"/>
                  </a:cubicBezTo>
                  <a:cubicBezTo>
                    <a:pt x="428" y="188"/>
                    <a:pt x="490" y="146"/>
                    <a:pt x="575" y="180"/>
                  </a:cubicBezTo>
                  <a:cubicBezTo>
                    <a:pt x="575" y="180"/>
                    <a:pt x="618" y="117"/>
                    <a:pt x="740" y="163"/>
                  </a:cubicBezTo>
                  <a:cubicBezTo>
                    <a:pt x="740" y="163"/>
                    <a:pt x="903" y="148"/>
                    <a:pt x="946" y="283"/>
                  </a:cubicBezTo>
                  <a:cubicBezTo>
                    <a:pt x="946" y="283"/>
                    <a:pt x="999" y="251"/>
                    <a:pt x="1050" y="284"/>
                  </a:cubicBezTo>
                  <a:cubicBezTo>
                    <a:pt x="1050" y="284"/>
                    <a:pt x="1098" y="246"/>
                    <a:pt x="1159" y="282"/>
                  </a:cubicBezTo>
                  <a:cubicBezTo>
                    <a:pt x="1159" y="282"/>
                    <a:pt x="1268" y="212"/>
                    <a:pt x="1404" y="288"/>
                  </a:cubicBezTo>
                  <a:cubicBezTo>
                    <a:pt x="1404" y="288"/>
                    <a:pt x="1466" y="270"/>
                    <a:pt x="1492" y="320"/>
                  </a:cubicBezTo>
                  <a:cubicBezTo>
                    <a:pt x="1492" y="320"/>
                    <a:pt x="1535" y="273"/>
                    <a:pt x="1610" y="319"/>
                  </a:cubicBezTo>
                  <a:cubicBezTo>
                    <a:pt x="1610" y="319"/>
                    <a:pt x="1666" y="257"/>
                    <a:pt x="1751" y="324"/>
                  </a:cubicBezTo>
                  <a:cubicBezTo>
                    <a:pt x="1751" y="324"/>
                    <a:pt x="1836" y="267"/>
                    <a:pt x="1919" y="350"/>
                  </a:cubicBezTo>
                  <a:cubicBezTo>
                    <a:pt x="1919" y="350"/>
                    <a:pt x="1978" y="320"/>
                    <a:pt x="2020" y="365"/>
                  </a:cubicBezTo>
                  <a:cubicBezTo>
                    <a:pt x="2020" y="365"/>
                    <a:pt x="2103" y="336"/>
                    <a:pt x="2148" y="402"/>
                  </a:cubicBezTo>
                  <a:cubicBezTo>
                    <a:pt x="2148" y="402"/>
                    <a:pt x="2226" y="289"/>
                    <a:pt x="2324" y="318"/>
                  </a:cubicBezTo>
                  <a:cubicBezTo>
                    <a:pt x="2324" y="318"/>
                    <a:pt x="2338" y="236"/>
                    <a:pt x="2444" y="251"/>
                  </a:cubicBezTo>
                  <a:cubicBezTo>
                    <a:pt x="2444" y="251"/>
                    <a:pt x="2463" y="200"/>
                    <a:pt x="2521" y="226"/>
                  </a:cubicBezTo>
                  <a:cubicBezTo>
                    <a:pt x="2521" y="226"/>
                    <a:pt x="2538" y="187"/>
                    <a:pt x="2607" y="188"/>
                  </a:cubicBezTo>
                  <a:cubicBezTo>
                    <a:pt x="2607" y="188"/>
                    <a:pt x="2636" y="107"/>
                    <a:pt x="2741" y="135"/>
                  </a:cubicBezTo>
                  <a:cubicBezTo>
                    <a:pt x="2741" y="135"/>
                    <a:pt x="2772" y="70"/>
                    <a:pt x="2880" y="105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auto">
            <a:xfrm>
              <a:off x="1588" y="314325"/>
              <a:ext cx="9140825" cy="1958975"/>
            </a:xfrm>
            <a:custGeom>
              <a:avLst/>
              <a:gdLst>
                <a:gd name="T0" fmla="*/ 2880 w 2880"/>
                <a:gd name="T1" fmla="*/ 42 h 617"/>
                <a:gd name="T2" fmla="*/ 2880 w 2880"/>
                <a:gd name="T3" fmla="*/ 617 h 617"/>
                <a:gd name="T4" fmla="*/ 0 w 2880"/>
                <a:gd name="T5" fmla="*/ 617 h 617"/>
                <a:gd name="T6" fmla="*/ 0 w 2880"/>
                <a:gd name="T7" fmla="*/ 21 h 617"/>
                <a:gd name="T8" fmla="*/ 139 w 2880"/>
                <a:gd name="T9" fmla="*/ 83 h 617"/>
                <a:gd name="T10" fmla="*/ 273 w 2880"/>
                <a:gd name="T11" fmla="*/ 171 h 617"/>
                <a:gd name="T12" fmla="*/ 359 w 2880"/>
                <a:gd name="T13" fmla="*/ 232 h 617"/>
                <a:gd name="T14" fmla="*/ 426 w 2880"/>
                <a:gd name="T15" fmla="*/ 231 h 617"/>
                <a:gd name="T16" fmla="*/ 588 w 2880"/>
                <a:gd name="T17" fmla="*/ 245 h 617"/>
                <a:gd name="T18" fmla="*/ 732 w 2880"/>
                <a:gd name="T19" fmla="*/ 310 h 617"/>
                <a:gd name="T20" fmla="*/ 860 w 2880"/>
                <a:gd name="T21" fmla="*/ 290 h 617"/>
                <a:gd name="T22" fmla="*/ 961 w 2880"/>
                <a:gd name="T23" fmla="*/ 290 h 617"/>
                <a:gd name="T24" fmla="*/ 1129 w 2880"/>
                <a:gd name="T25" fmla="*/ 290 h 617"/>
                <a:gd name="T26" fmla="*/ 1270 w 2880"/>
                <a:gd name="T27" fmla="*/ 310 h 617"/>
                <a:gd name="T28" fmla="*/ 1388 w 2880"/>
                <a:gd name="T29" fmla="*/ 333 h 617"/>
                <a:gd name="T30" fmla="*/ 1476 w 2880"/>
                <a:gd name="T31" fmla="*/ 310 h 617"/>
                <a:gd name="T32" fmla="*/ 1706 w 2880"/>
                <a:gd name="T33" fmla="*/ 288 h 617"/>
                <a:gd name="T34" fmla="*/ 1821 w 2880"/>
                <a:gd name="T35" fmla="*/ 311 h 617"/>
                <a:gd name="T36" fmla="*/ 1830 w 2880"/>
                <a:gd name="T37" fmla="*/ 323 h 617"/>
                <a:gd name="T38" fmla="*/ 1888 w 2880"/>
                <a:gd name="T39" fmla="*/ 323 h 617"/>
                <a:gd name="T40" fmla="*/ 1921 w 2880"/>
                <a:gd name="T41" fmla="*/ 346 h 617"/>
                <a:gd name="T42" fmla="*/ 1934 w 2880"/>
                <a:gd name="T43" fmla="*/ 360 h 617"/>
                <a:gd name="T44" fmla="*/ 1982 w 2880"/>
                <a:gd name="T45" fmla="*/ 327 h 617"/>
                <a:gd name="T46" fmla="*/ 2084 w 2880"/>
                <a:gd name="T47" fmla="*/ 329 h 617"/>
                <a:gd name="T48" fmla="*/ 2140 w 2880"/>
                <a:gd name="T49" fmla="*/ 367 h 617"/>
                <a:gd name="T50" fmla="*/ 2143 w 2880"/>
                <a:gd name="T51" fmla="*/ 360 h 617"/>
                <a:gd name="T52" fmla="*/ 2363 w 2880"/>
                <a:gd name="T53" fmla="*/ 232 h 617"/>
                <a:gd name="T54" fmla="*/ 2492 w 2880"/>
                <a:gd name="T55" fmla="*/ 243 h 617"/>
                <a:gd name="T56" fmla="*/ 2552 w 2880"/>
                <a:gd name="T57" fmla="*/ 157 h 617"/>
                <a:gd name="T58" fmla="*/ 2656 w 2880"/>
                <a:gd name="T59" fmla="*/ 128 h 617"/>
                <a:gd name="T60" fmla="*/ 2880 w 2880"/>
                <a:gd name="T61" fmla="*/ 4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617">
                  <a:moveTo>
                    <a:pt x="2880" y="42"/>
                  </a:moveTo>
                  <a:cubicBezTo>
                    <a:pt x="2880" y="617"/>
                    <a:pt x="2880" y="617"/>
                    <a:pt x="2880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08" y="0"/>
                    <a:pt x="139" y="83"/>
                    <a:pt x="139" y="83"/>
                  </a:cubicBezTo>
                  <a:cubicBezTo>
                    <a:pt x="244" y="69"/>
                    <a:pt x="273" y="171"/>
                    <a:pt x="273" y="171"/>
                  </a:cubicBezTo>
                  <a:cubicBezTo>
                    <a:pt x="342" y="182"/>
                    <a:pt x="359" y="232"/>
                    <a:pt x="359" y="232"/>
                  </a:cubicBezTo>
                  <a:cubicBezTo>
                    <a:pt x="392" y="205"/>
                    <a:pt x="426" y="231"/>
                    <a:pt x="426" y="231"/>
                  </a:cubicBezTo>
                  <a:cubicBezTo>
                    <a:pt x="515" y="171"/>
                    <a:pt x="588" y="245"/>
                    <a:pt x="588" y="245"/>
                  </a:cubicBezTo>
                  <a:cubicBezTo>
                    <a:pt x="686" y="229"/>
                    <a:pt x="732" y="310"/>
                    <a:pt x="732" y="310"/>
                  </a:cubicBezTo>
                  <a:cubicBezTo>
                    <a:pt x="777" y="239"/>
                    <a:pt x="860" y="290"/>
                    <a:pt x="860" y="290"/>
                  </a:cubicBezTo>
                  <a:cubicBezTo>
                    <a:pt x="902" y="244"/>
                    <a:pt x="961" y="290"/>
                    <a:pt x="961" y="290"/>
                  </a:cubicBezTo>
                  <a:cubicBezTo>
                    <a:pt x="1044" y="207"/>
                    <a:pt x="1129" y="290"/>
                    <a:pt x="1129" y="290"/>
                  </a:cubicBezTo>
                  <a:cubicBezTo>
                    <a:pt x="1214" y="225"/>
                    <a:pt x="1270" y="310"/>
                    <a:pt x="1270" y="310"/>
                  </a:cubicBezTo>
                  <a:cubicBezTo>
                    <a:pt x="1345" y="269"/>
                    <a:pt x="1388" y="333"/>
                    <a:pt x="1388" y="333"/>
                  </a:cubicBezTo>
                  <a:cubicBezTo>
                    <a:pt x="1414" y="277"/>
                    <a:pt x="1476" y="310"/>
                    <a:pt x="1476" y="310"/>
                  </a:cubicBezTo>
                  <a:cubicBezTo>
                    <a:pt x="1567" y="200"/>
                    <a:pt x="1706" y="288"/>
                    <a:pt x="1706" y="288"/>
                  </a:cubicBezTo>
                  <a:cubicBezTo>
                    <a:pt x="1766" y="265"/>
                    <a:pt x="1805" y="294"/>
                    <a:pt x="1821" y="311"/>
                  </a:cubicBezTo>
                  <a:cubicBezTo>
                    <a:pt x="1827" y="318"/>
                    <a:pt x="1830" y="323"/>
                    <a:pt x="1830" y="323"/>
                  </a:cubicBezTo>
                  <a:cubicBezTo>
                    <a:pt x="1850" y="311"/>
                    <a:pt x="1871" y="315"/>
                    <a:pt x="1888" y="323"/>
                  </a:cubicBezTo>
                  <a:cubicBezTo>
                    <a:pt x="1901" y="329"/>
                    <a:pt x="1912" y="338"/>
                    <a:pt x="1921" y="346"/>
                  </a:cubicBezTo>
                  <a:cubicBezTo>
                    <a:pt x="1929" y="354"/>
                    <a:pt x="1934" y="360"/>
                    <a:pt x="1934" y="360"/>
                  </a:cubicBezTo>
                  <a:cubicBezTo>
                    <a:pt x="1950" y="344"/>
                    <a:pt x="1966" y="334"/>
                    <a:pt x="1982" y="327"/>
                  </a:cubicBezTo>
                  <a:cubicBezTo>
                    <a:pt x="2020" y="310"/>
                    <a:pt x="2056" y="317"/>
                    <a:pt x="2084" y="329"/>
                  </a:cubicBezTo>
                  <a:cubicBezTo>
                    <a:pt x="2118" y="344"/>
                    <a:pt x="2140" y="367"/>
                    <a:pt x="2140" y="367"/>
                  </a:cubicBezTo>
                  <a:cubicBezTo>
                    <a:pt x="2141" y="364"/>
                    <a:pt x="2142" y="362"/>
                    <a:pt x="2143" y="360"/>
                  </a:cubicBezTo>
                  <a:cubicBezTo>
                    <a:pt x="2197" y="245"/>
                    <a:pt x="2363" y="232"/>
                    <a:pt x="2363" y="232"/>
                  </a:cubicBezTo>
                  <a:cubicBezTo>
                    <a:pt x="2424" y="155"/>
                    <a:pt x="2492" y="243"/>
                    <a:pt x="2492" y="243"/>
                  </a:cubicBezTo>
                  <a:cubicBezTo>
                    <a:pt x="2465" y="165"/>
                    <a:pt x="2552" y="157"/>
                    <a:pt x="2552" y="157"/>
                  </a:cubicBezTo>
                  <a:cubicBezTo>
                    <a:pt x="2594" y="75"/>
                    <a:pt x="2656" y="128"/>
                    <a:pt x="2656" y="128"/>
                  </a:cubicBezTo>
                  <a:cubicBezTo>
                    <a:pt x="2716" y="2"/>
                    <a:pt x="2880" y="42"/>
                    <a:pt x="2880" y="4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auto">
            <a:xfrm>
              <a:off x="1588" y="495300"/>
              <a:ext cx="9140825" cy="1778000"/>
            </a:xfrm>
            <a:custGeom>
              <a:avLst/>
              <a:gdLst>
                <a:gd name="T0" fmla="*/ 2880 w 2880"/>
                <a:gd name="T1" fmla="*/ 21 h 560"/>
                <a:gd name="T2" fmla="*/ 2880 w 2880"/>
                <a:gd name="T3" fmla="*/ 560 h 560"/>
                <a:gd name="T4" fmla="*/ 0 w 2880"/>
                <a:gd name="T5" fmla="*/ 560 h 560"/>
                <a:gd name="T6" fmla="*/ 0 w 2880"/>
                <a:gd name="T7" fmla="*/ 235 h 560"/>
                <a:gd name="T8" fmla="*/ 194 w 2880"/>
                <a:gd name="T9" fmla="*/ 299 h 560"/>
                <a:gd name="T10" fmla="*/ 287 w 2880"/>
                <a:gd name="T11" fmla="*/ 342 h 560"/>
                <a:gd name="T12" fmla="*/ 428 w 2880"/>
                <a:gd name="T13" fmla="*/ 371 h 560"/>
                <a:gd name="T14" fmla="*/ 575 w 2880"/>
                <a:gd name="T15" fmla="*/ 334 h 560"/>
                <a:gd name="T16" fmla="*/ 740 w 2880"/>
                <a:gd name="T17" fmla="*/ 283 h 560"/>
                <a:gd name="T18" fmla="*/ 946 w 2880"/>
                <a:gd name="T19" fmla="*/ 390 h 560"/>
                <a:gd name="T20" fmla="*/ 1050 w 2880"/>
                <a:gd name="T21" fmla="*/ 371 h 560"/>
                <a:gd name="T22" fmla="*/ 1159 w 2880"/>
                <a:gd name="T23" fmla="*/ 349 h 560"/>
                <a:gd name="T24" fmla="*/ 1404 w 2880"/>
                <a:gd name="T25" fmla="*/ 310 h 560"/>
                <a:gd name="T26" fmla="*/ 1492 w 2880"/>
                <a:gd name="T27" fmla="*/ 333 h 560"/>
                <a:gd name="T28" fmla="*/ 1610 w 2880"/>
                <a:gd name="T29" fmla="*/ 310 h 560"/>
                <a:gd name="T30" fmla="*/ 1751 w 2880"/>
                <a:gd name="T31" fmla="*/ 290 h 560"/>
                <a:gd name="T32" fmla="*/ 1821 w 2880"/>
                <a:gd name="T33" fmla="*/ 254 h 560"/>
                <a:gd name="T34" fmla="*/ 1888 w 2880"/>
                <a:gd name="T35" fmla="*/ 266 h 560"/>
                <a:gd name="T36" fmla="*/ 1919 w 2880"/>
                <a:gd name="T37" fmla="*/ 290 h 560"/>
                <a:gd name="T38" fmla="*/ 1921 w 2880"/>
                <a:gd name="T39" fmla="*/ 289 h 560"/>
                <a:gd name="T40" fmla="*/ 1982 w 2880"/>
                <a:gd name="T41" fmla="*/ 270 h 560"/>
                <a:gd name="T42" fmla="*/ 2020 w 2880"/>
                <a:gd name="T43" fmla="*/ 290 h 560"/>
                <a:gd name="T44" fmla="*/ 2084 w 2880"/>
                <a:gd name="T45" fmla="*/ 272 h 560"/>
                <a:gd name="T46" fmla="*/ 2143 w 2880"/>
                <a:gd name="T47" fmla="*/ 303 h 560"/>
                <a:gd name="T48" fmla="*/ 2148 w 2880"/>
                <a:gd name="T49" fmla="*/ 310 h 560"/>
                <a:gd name="T50" fmla="*/ 2292 w 2880"/>
                <a:gd name="T51" fmla="*/ 245 h 560"/>
                <a:gd name="T52" fmla="*/ 2454 w 2880"/>
                <a:gd name="T53" fmla="*/ 231 h 560"/>
                <a:gd name="T54" fmla="*/ 2521 w 2880"/>
                <a:gd name="T55" fmla="*/ 232 h 560"/>
                <a:gd name="T56" fmla="*/ 2607 w 2880"/>
                <a:gd name="T57" fmla="*/ 171 h 560"/>
                <a:gd name="T58" fmla="*/ 2741 w 2880"/>
                <a:gd name="T59" fmla="*/ 82 h 560"/>
                <a:gd name="T60" fmla="*/ 2880 w 2880"/>
                <a:gd name="T61" fmla="*/ 2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560">
                  <a:moveTo>
                    <a:pt x="2880" y="21"/>
                  </a:moveTo>
                  <a:cubicBezTo>
                    <a:pt x="2880" y="560"/>
                    <a:pt x="2880" y="560"/>
                    <a:pt x="2880" y="560"/>
                  </a:cubicBezTo>
                  <a:cubicBezTo>
                    <a:pt x="0" y="560"/>
                    <a:pt x="0" y="560"/>
                    <a:pt x="0" y="560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35"/>
                    <a:pt x="100" y="206"/>
                    <a:pt x="194" y="299"/>
                  </a:cubicBezTo>
                  <a:cubicBezTo>
                    <a:pt x="194" y="299"/>
                    <a:pt x="252" y="291"/>
                    <a:pt x="287" y="342"/>
                  </a:cubicBezTo>
                  <a:cubicBezTo>
                    <a:pt x="287" y="342"/>
                    <a:pt x="378" y="320"/>
                    <a:pt x="428" y="371"/>
                  </a:cubicBezTo>
                  <a:cubicBezTo>
                    <a:pt x="428" y="371"/>
                    <a:pt x="490" y="310"/>
                    <a:pt x="575" y="334"/>
                  </a:cubicBezTo>
                  <a:cubicBezTo>
                    <a:pt x="575" y="334"/>
                    <a:pt x="618" y="251"/>
                    <a:pt x="740" y="283"/>
                  </a:cubicBezTo>
                  <a:cubicBezTo>
                    <a:pt x="740" y="283"/>
                    <a:pt x="903" y="235"/>
                    <a:pt x="946" y="390"/>
                  </a:cubicBezTo>
                  <a:cubicBezTo>
                    <a:pt x="946" y="390"/>
                    <a:pt x="999" y="341"/>
                    <a:pt x="1050" y="371"/>
                  </a:cubicBezTo>
                  <a:cubicBezTo>
                    <a:pt x="1050" y="371"/>
                    <a:pt x="1098" y="317"/>
                    <a:pt x="1159" y="349"/>
                  </a:cubicBezTo>
                  <a:cubicBezTo>
                    <a:pt x="1159" y="349"/>
                    <a:pt x="1268" y="244"/>
                    <a:pt x="1404" y="310"/>
                  </a:cubicBezTo>
                  <a:cubicBezTo>
                    <a:pt x="1404" y="310"/>
                    <a:pt x="1466" y="277"/>
                    <a:pt x="1492" y="333"/>
                  </a:cubicBezTo>
                  <a:cubicBezTo>
                    <a:pt x="1492" y="333"/>
                    <a:pt x="1535" y="268"/>
                    <a:pt x="1610" y="310"/>
                  </a:cubicBezTo>
                  <a:cubicBezTo>
                    <a:pt x="1610" y="310"/>
                    <a:pt x="1666" y="225"/>
                    <a:pt x="1751" y="290"/>
                  </a:cubicBezTo>
                  <a:cubicBezTo>
                    <a:pt x="1751" y="290"/>
                    <a:pt x="1780" y="261"/>
                    <a:pt x="1821" y="254"/>
                  </a:cubicBezTo>
                  <a:cubicBezTo>
                    <a:pt x="1841" y="251"/>
                    <a:pt x="1864" y="253"/>
                    <a:pt x="1888" y="266"/>
                  </a:cubicBezTo>
                  <a:cubicBezTo>
                    <a:pt x="1898" y="272"/>
                    <a:pt x="1909" y="279"/>
                    <a:pt x="1919" y="290"/>
                  </a:cubicBezTo>
                  <a:cubicBezTo>
                    <a:pt x="1919" y="290"/>
                    <a:pt x="1920" y="289"/>
                    <a:pt x="1921" y="289"/>
                  </a:cubicBezTo>
                  <a:cubicBezTo>
                    <a:pt x="1927" y="284"/>
                    <a:pt x="1954" y="267"/>
                    <a:pt x="1982" y="270"/>
                  </a:cubicBezTo>
                  <a:cubicBezTo>
                    <a:pt x="1995" y="271"/>
                    <a:pt x="2008" y="277"/>
                    <a:pt x="2020" y="290"/>
                  </a:cubicBezTo>
                  <a:cubicBezTo>
                    <a:pt x="2020" y="290"/>
                    <a:pt x="2050" y="271"/>
                    <a:pt x="2084" y="272"/>
                  </a:cubicBezTo>
                  <a:cubicBezTo>
                    <a:pt x="2104" y="273"/>
                    <a:pt x="2126" y="280"/>
                    <a:pt x="2143" y="303"/>
                  </a:cubicBezTo>
                  <a:cubicBezTo>
                    <a:pt x="2145" y="305"/>
                    <a:pt x="2147" y="307"/>
                    <a:pt x="2148" y="310"/>
                  </a:cubicBezTo>
                  <a:cubicBezTo>
                    <a:pt x="2148" y="310"/>
                    <a:pt x="2194" y="229"/>
                    <a:pt x="2292" y="245"/>
                  </a:cubicBezTo>
                  <a:cubicBezTo>
                    <a:pt x="2292" y="245"/>
                    <a:pt x="2365" y="171"/>
                    <a:pt x="2454" y="231"/>
                  </a:cubicBezTo>
                  <a:cubicBezTo>
                    <a:pt x="2454" y="231"/>
                    <a:pt x="2488" y="205"/>
                    <a:pt x="2521" y="232"/>
                  </a:cubicBezTo>
                  <a:cubicBezTo>
                    <a:pt x="2521" y="232"/>
                    <a:pt x="2538" y="182"/>
                    <a:pt x="2607" y="171"/>
                  </a:cubicBezTo>
                  <a:cubicBezTo>
                    <a:pt x="2607" y="171"/>
                    <a:pt x="2636" y="69"/>
                    <a:pt x="2741" y="82"/>
                  </a:cubicBezTo>
                  <a:cubicBezTo>
                    <a:pt x="2741" y="82"/>
                    <a:pt x="2772" y="0"/>
                    <a:pt x="2880" y="2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188" y="1778356"/>
            <a:ext cx="7921625" cy="1664224"/>
          </a:xfrm>
        </p:spPr>
        <p:txBody>
          <a:bodyPr anchor="b"/>
          <a:lstStyle>
            <a:lvl1pPr algn="ctr">
              <a:lnSpc>
                <a:spcPts val="43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Insert Your</a:t>
            </a:r>
            <a:br>
              <a:rPr lang="en-US" dirty="0" smtClean="0"/>
            </a:br>
            <a:r>
              <a:rPr lang="en-US" dirty="0" smtClean="0"/>
              <a:t>Section Break Title</a:t>
            </a:r>
            <a:endParaRPr lang="en-US" dirty="0"/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3917306"/>
            <a:ext cx="7921625" cy="996950"/>
          </a:xfr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3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100" kern="12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Insert Your Title Here</a:t>
            </a:r>
          </a:p>
        </p:txBody>
      </p:sp>
      <p:sp>
        <p:nvSpPr>
          <p:cNvPr id="12" name="부제목 4"/>
          <p:cNvSpPr>
            <a:spLocks noGrp="1"/>
          </p:cNvSpPr>
          <p:nvPr>
            <p:ph type="subTitle" idx="1"/>
          </p:nvPr>
        </p:nvSpPr>
        <p:spPr>
          <a:xfrm>
            <a:off x="3074789" y="508064"/>
            <a:ext cx="5353316" cy="1655762"/>
          </a:xfrm>
        </p:spPr>
        <p:txBody>
          <a:bodyPr>
            <a:normAutofit/>
          </a:bodyPr>
          <a:lstStyle>
            <a:lvl1pPr>
              <a:defRPr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defRPr>
            </a:lvl1pPr>
          </a:lstStyle>
          <a:p>
            <a:r>
              <a:rPr lang="ko-KR" alt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프로젝트 앨리스</a:t>
            </a:r>
            <a:endParaRPr lang="ko-KR" alt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47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Insert Title Here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03930-8964-4F2B-8987-9D77E9D58696}" type="datetime1">
              <a:rPr lang="en-US" smtClean="0"/>
              <a:t>11/9/2018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6533" y="6366933"/>
            <a:ext cx="429683" cy="491068"/>
          </a:xfrm>
        </p:spPr>
        <p:txBody>
          <a:bodyPr/>
          <a:lstStyle/>
          <a:p>
            <a:fld id="{8409FBBB-C588-4B8D-A7FF-E25C81CC24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11188" y="790687"/>
            <a:ext cx="7921625" cy="36089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2"/>
                </a:solidFill>
              </a:defRPr>
            </a:lvl1pPr>
            <a:lvl2pPr marL="457200" indent="0" algn="ctr">
              <a:buNone/>
              <a:defRPr sz="11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4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1497">
          <p15:clr>
            <a:srgbClr val="FBAE40"/>
          </p15:clr>
        </p15:guide>
        <p15:guide id="2" pos="1678">
          <p15:clr>
            <a:srgbClr val="FBAE40"/>
          </p15:clr>
        </p15:guide>
        <p15:guide id="3" pos="2789">
          <p15:clr>
            <a:srgbClr val="FBAE40"/>
          </p15:clr>
        </p15:guide>
        <p15:guide id="4" pos="2971">
          <p15:clr>
            <a:srgbClr val="FBAE40"/>
          </p15:clr>
        </p15:guide>
        <p15:guide id="5" pos="4082">
          <p15:clr>
            <a:srgbClr val="FBAE40"/>
          </p15:clr>
        </p15:guide>
        <p15:guide id="6" pos="426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365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63"/>
          <p:cNvSpPr>
            <a:spLocks/>
          </p:cNvSpPr>
          <p:nvPr userDrawn="1"/>
        </p:nvSpPr>
        <p:spPr bwMode="auto">
          <a:xfrm>
            <a:off x="1588" y="0"/>
            <a:ext cx="9140825" cy="1216025"/>
          </a:xfrm>
          <a:custGeom>
            <a:avLst/>
            <a:gdLst>
              <a:gd name="T0" fmla="*/ 28 w 2880"/>
              <a:gd name="T1" fmla="*/ 380 h 383"/>
              <a:gd name="T2" fmla="*/ 93 w 2880"/>
              <a:gd name="T3" fmla="*/ 380 h 383"/>
              <a:gd name="T4" fmla="*/ 159 w 2880"/>
              <a:gd name="T5" fmla="*/ 380 h 383"/>
              <a:gd name="T6" fmla="*/ 224 w 2880"/>
              <a:gd name="T7" fmla="*/ 380 h 383"/>
              <a:gd name="T8" fmla="*/ 290 w 2880"/>
              <a:gd name="T9" fmla="*/ 380 h 383"/>
              <a:gd name="T10" fmla="*/ 355 w 2880"/>
              <a:gd name="T11" fmla="*/ 380 h 383"/>
              <a:gd name="T12" fmla="*/ 421 w 2880"/>
              <a:gd name="T13" fmla="*/ 380 h 383"/>
              <a:gd name="T14" fmla="*/ 486 w 2880"/>
              <a:gd name="T15" fmla="*/ 380 h 383"/>
              <a:gd name="T16" fmla="*/ 552 w 2880"/>
              <a:gd name="T17" fmla="*/ 380 h 383"/>
              <a:gd name="T18" fmla="*/ 617 w 2880"/>
              <a:gd name="T19" fmla="*/ 380 h 383"/>
              <a:gd name="T20" fmla="*/ 683 w 2880"/>
              <a:gd name="T21" fmla="*/ 380 h 383"/>
              <a:gd name="T22" fmla="*/ 748 w 2880"/>
              <a:gd name="T23" fmla="*/ 380 h 383"/>
              <a:gd name="T24" fmla="*/ 813 w 2880"/>
              <a:gd name="T25" fmla="*/ 380 h 383"/>
              <a:gd name="T26" fmla="*/ 879 w 2880"/>
              <a:gd name="T27" fmla="*/ 380 h 383"/>
              <a:gd name="T28" fmla="*/ 944 w 2880"/>
              <a:gd name="T29" fmla="*/ 380 h 383"/>
              <a:gd name="T30" fmla="*/ 1010 w 2880"/>
              <a:gd name="T31" fmla="*/ 380 h 383"/>
              <a:gd name="T32" fmla="*/ 1075 w 2880"/>
              <a:gd name="T33" fmla="*/ 380 h 383"/>
              <a:gd name="T34" fmla="*/ 1141 w 2880"/>
              <a:gd name="T35" fmla="*/ 380 h 383"/>
              <a:gd name="T36" fmla="*/ 1206 w 2880"/>
              <a:gd name="T37" fmla="*/ 380 h 383"/>
              <a:gd name="T38" fmla="*/ 1272 w 2880"/>
              <a:gd name="T39" fmla="*/ 380 h 383"/>
              <a:gd name="T40" fmla="*/ 1337 w 2880"/>
              <a:gd name="T41" fmla="*/ 380 h 383"/>
              <a:gd name="T42" fmla="*/ 1403 w 2880"/>
              <a:gd name="T43" fmla="*/ 380 h 383"/>
              <a:gd name="T44" fmla="*/ 1468 w 2880"/>
              <a:gd name="T45" fmla="*/ 380 h 383"/>
              <a:gd name="T46" fmla="*/ 1533 w 2880"/>
              <a:gd name="T47" fmla="*/ 380 h 383"/>
              <a:gd name="T48" fmla="*/ 1599 w 2880"/>
              <a:gd name="T49" fmla="*/ 380 h 383"/>
              <a:gd name="T50" fmla="*/ 1664 w 2880"/>
              <a:gd name="T51" fmla="*/ 380 h 383"/>
              <a:gd name="T52" fmla="*/ 1730 w 2880"/>
              <a:gd name="T53" fmla="*/ 380 h 383"/>
              <a:gd name="T54" fmla="*/ 1795 w 2880"/>
              <a:gd name="T55" fmla="*/ 380 h 383"/>
              <a:gd name="T56" fmla="*/ 1861 w 2880"/>
              <a:gd name="T57" fmla="*/ 380 h 383"/>
              <a:gd name="T58" fmla="*/ 1926 w 2880"/>
              <a:gd name="T59" fmla="*/ 380 h 383"/>
              <a:gd name="T60" fmla="*/ 1992 w 2880"/>
              <a:gd name="T61" fmla="*/ 380 h 383"/>
              <a:gd name="T62" fmla="*/ 2057 w 2880"/>
              <a:gd name="T63" fmla="*/ 380 h 383"/>
              <a:gd name="T64" fmla="*/ 2123 w 2880"/>
              <a:gd name="T65" fmla="*/ 380 h 383"/>
              <a:gd name="T66" fmla="*/ 2188 w 2880"/>
              <a:gd name="T67" fmla="*/ 380 h 383"/>
              <a:gd name="T68" fmla="*/ 2253 w 2880"/>
              <a:gd name="T69" fmla="*/ 380 h 383"/>
              <a:gd name="T70" fmla="*/ 2319 w 2880"/>
              <a:gd name="T71" fmla="*/ 380 h 383"/>
              <a:gd name="T72" fmla="*/ 2384 w 2880"/>
              <a:gd name="T73" fmla="*/ 380 h 383"/>
              <a:gd name="T74" fmla="*/ 2450 w 2880"/>
              <a:gd name="T75" fmla="*/ 380 h 383"/>
              <a:gd name="T76" fmla="*/ 2515 w 2880"/>
              <a:gd name="T77" fmla="*/ 380 h 383"/>
              <a:gd name="T78" fmla="*/ 2581 w 2880"/>
              <a:gd name="T79" fmla="*/ 380 h 383"/>
              <a:gd name="T80" fmla="*/ 2646 w 2880"/>
              <a:gd name="T81" fmla="*/ 380 h 383"/>
              <a:gd name="T82" fmla="*/ 2712 w 2880"/>
              <a:gd name="T83" fmla="*/ 380 h 383"/>
              <a:gd name="T84" fmla="*/ 2777 w 2880"/>
              <a:gd name="T85" fmla="*/ 380 h 383"/>
              <a:gd name="T86" fmla="*/ 2843 w 2880"/>
              <a:gd name="T87" fmla="*/ 380 h 383"/>
              <a:gd name="T88" fmla="*/ 2880 w 2880"/>
              <a:gd name="T8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0" h="383">
                <a:moveTo>
                  <a:pt x="0" y="0"/>
                </a:moveTo>
                <a:cubicBezTo>
                  <a:pt x="0" y="364"/>
                  <a:pt x="0" y="364"/>
                  <a:pt x="0" y="364"/>
                </a:cubicBezTo>
                <a:cubicBezTo>
                  <a:pt x="12" y="364"/>
                  <a:pt x="22" y="370"/>
                  <a:pt x="28" y="380"/>
                </a:cubicBezTo>
                <a:cubicBezTo>
                  <a:pt x="30" y="383"/>
                  <a:pt x="35" y="383"/>
                  <a:pt x="37" y="380"/>
                </a:cubicBezTo>
                <a:cubicBezTo>
                  <a:pt x="43" y="370"/>
                  <a:pt x="54" y="364"/>
                  <a:pt x="65" y="364"/>
                </a:cubicBezTo>
                <a:cubicBezTo>
                  <a:pt x="77" y="364"/>
                  <a:pt x="88" y="370"/>
                  <a:pt x="93" y="380"/>
                </a:cubicBezTo>
                <a:cubicBezTo>
                  <a:pt x="96" y="383"/>
                  <a:pt x="101" y="383"/>
                  <a:pt x="103" y="380"/>
                </a:cubicBezTo>
                <a:cubicBezTo>
                  <a:pt x="109" y="370"/>
                  <a:pt x="119" y="364"/>
                  <a:pt x="131" y="364"/>
                </a:cubicBezTo>
                <a:cubicBezTo>
                  <a:pt x="143" y="364"/>
                  <a:pt x="153" y="370"/>
                  <a:pt x="159" y="380"/>
                </a:cubicBezTo>
                <a:cubicBezTo>
                  <a:pt x="161" y="383"/>
                  <a:pt x="166" y="383"/>
                  <a:pt x="168" y="380"/>
                </a:cubicBezTo>
                <a:cubicBezTo>
                  <a:pt x="174" y="370"/>
                  <a:pt x="185" y="364"/>
                  <a:pt x="196" y="364"/>
                </a:cubicBezTo>
                <a:cubicBezTo>
                  <a:pt x="208" y="364"/>
                  <a:pt x="219" y="370"/>
                  <a:pt x="224" y="380"/>
                </a:cubicBezTo>
                <a:cubicBezTo>
                  <a:pt x="226" y="383"/>
                  <a:pt x="232" y="383"/>
                  <a:pt x="234" y="380"/>
                </a:cubicBezTo>
                <a:cubicBezTo>
                  <a:pt x="240" y="370"/>
                  <a:pt x="250" y="364"/>
                  <a:pt x="262" y="364"/>
                </a:cubicBezTo>
                <a:cubicBezTo>
                  <a:pt x="274" y="364"/>
                  <a:pt x="284" y="370"/>
                  <a:pt x="290" y="380"/>
                </a:cubicBezTo>
                <a:cubicBezTo>
                  <a:pt x="292" y="383"/>
                  <a:pt x="297" y="383"/>
                  <a:pt x="299" y="380"/>
                </a:cubicBezTo>
                <a:cubicBezTo>
                  <a:pt x="305" y="370"/>
                  <a:pt x="315" y="364"/>
                  <a:pt x="327" y="364"/>
                </a:cubicBezTo>
                <a:cubicBezTo>
                  <a:pt x="339" y="364"/>
                  <a:pt x="350" y="370"/>
                  <a:pt x="355" y="380"/>
                </a:cubicBezTo>
                <a:cubicBezTo>
                  <a:pt x="357" y="383"/>
                  <a:pt x="363" y="383"/>
                  <a:pt x="365" y="380"/>
                </a:cubicBezTo>
                <a:cubicBezTo>
                  <a:pt x="370" y="370"/>
                  <a:pt x="381" y="364"/>
                  <a:pt x="393" y="364"/>
                </a:cubicBezTo>
                <a:cubicBezTo>
                  <a:pt x="405" y="364"/>
                  <a:pt x="415" y="370"/>
                  <a:pt x="421" y="380"/>
                </a:cubicBezTo>
                <a:cubicBezTo>
                  <a:pt x="423" y="383"/>
                  <a:pt x="428" y="383"/>
                  <a:pt x="430" y="380"/>
                </a:cubicBezTo>
                <a:cubicBezTo>
                  <a:pt x="436" y="370"/>
                  <a:pt x="446" y="364"/>
                  <a:pt x="458" y="364"/>
                </a:cubicBezTo>
                <a:cubicBezTo>
                  <a:pt x="470" y="364"/>
                  <a:pt x="480" y="370"/>
                  <a:pt x="486" y="380"/>
                </a:cubicBezTo>
                <a:cubicBezTo>
                  <a:pt x="488" y="383"/>
                  <a:pt x="494" y="383"/>
                  <a:pt x="496" y="380"/>
                </a:cubicBezTo>
                <a:cubicBezTo>
                  <a:pt x="501" y="370"/>
                  <a:pt x="512" y="364"/>
                  <a:pt x="524" y="364"/>
                </a:cubicBezTo>
                <a:cubicBezTo>
                  <a:pt x="535" y="364"/>
                  <a:pt x="546" y="370"/>
                  <a:pt x="552" y="380"/>
                </a:cubicBezTo>
                <a:cubicBezTo>
                  <a:pt x="554" y="383"/>
                  <a:pt x="559" y="383"/>
                  <a:pt x="561" y="380"/>
                </a:cubicBezTo>
                <a:cubicBezTo>
                  <a:pt x="567" y="370"/>
                  <a:pt x="577" y="364"/>
                  <a:pt x="589" y="364"/>
                </a:cubicBezTo>
                <a:cubicBezTo>
                  <a:pt x="601" y="364"/>
                  <a:pt x="611" y="370"/>
                  <a:pt x="617" y="380"/>
                </a:cubicBezTo>
                <a:cubicBezTo>
                  <a:pt x="619" y="383"/>
                  <a:pt x="624" y="383"/>
                  <a:pt x="627" y="380"/>
                </a:cubicBezTo>
                <a:cubicBezTo>
                  <a:pt x="632" y="370"/>
                  <a:pt x="643" y="364"/>
                  <a:pt x="655" y="364"/>
                </a:cubicBezTo>
                <a:cubicBezTo>
                  <a:pt x="666" y="364"/>
                  <a:pt x="677" y="370"/>
                  <a:pt x="683" y="380"/>
                </a:cubicBezTo>
                <a:cubicBezTo>
                  <a:pt x="685" y="383"/>
                  <a:pt x="690" y="383"/>
                  <a:pt x="692" y="380"/>
                </a:cubicBezTo>
                <a:cubicBezTo>
                  <a:pt x="698" y="370"/>
                  <a:pt x="708" y="364"/>
                  <a:pt x="720" y="364"/>
                </a:cubicBezTo>
                <a:cubicBezTo>
                  <a:pt x="732" y="364"/>
                  <a:pt x="742" y="370"/>
                  <a:pt x="748" y="380"/>
                </a:cubicBezTo>
                <a:cubicBezTo>
                  <a:pt x="750" y="383"/>
                  <a:pt x="755" y="383"/>
                  <a:pt x="757" y="380"/>
                </a:cubicBezTo>
                <a:cubicBezTo>
                  <a:pt x="763" y="370"/>
                  <a:pt x="774" y="364"/>
                  <a:pt x="785" y="364"/>
                </a:cubicBezTo>
                <a:cubicBezTo>
                  <a:pt x="797" y="364"/>
                  <a:pt x="808" y="370"/>
                  <a:pt x="813" y="380"/>
                </a:cubicBezTo>
                <a:cubicBezTo>
                  <a:pt x="816" y="383"/>
                  <a:pt x="821" y="383"/>
                  <a:pt x="823" y="380"/>
                </a:cubicBezTo>
                <a:cubicBezTo>
                  <a:pt x="829" y="370"/>
                  <a:pt x="839" y="364"/>
                  <a:pt x="851" y="364"/>
                </a:cubicBezTo>
                <a:cubicBezTo>
                  <a:pt x="863" y="364"/>
                  <a:pt x="873" y="370"/>
                  <a:pt x="879" y="380"/>
                </a:cubicBezTo>
                <a:cubicBezTo>
                  <a:pt x="881" y="383"/>
                  <a:pt x="886" y="383"/>
                  <a:pt x="888" y="380"/>
                </a:cubicBezTo>
                <a:cubicBezTo>
                  <a:pt x="894" y="370"/>
                  <a:pt x="905" y="364"/>
                  <a:pt x="916" y="364"/>
                </a:cubicBezTo>
                <a:cubicBezTo>
                  <a:pt x="928" y="364"/>
                  <a:pt x="939" y="370"/>
                  <a:pt x="944" y="380"/>
                </a:cubicBezTo>
                <a:cubicBezTo>
                  <a:pt x="946" y="383"/>
                  <a:pt x="952" y="383"/>
                  <a:pt x="954" y="380"/>
                </a:cubicBezTo>
                <a:cubicBezTo>
                  <a:pt x="960" y="370"/>
                  <a:pt x="970" y="364"/>
                  <a:pt x="982" y="364"/>
                </a:cubicBezTo>
                <a:cubicBezTo>
                  <a:pt x="994" y="364"/>
                  <a:pt x="1004" y="370"/>
                  <a:pt x="1010" y="380"/>
                </a:cubicBezTo>
                <a:cubicBezTo>
                  <a:pt x="1012" y="383"/>
                  <a:pt x="1017" y="383"/>
                  <a:pt x="1019" y="380"/>
                </a:cubicBezTo>
                <a:cubicBezTo>
                  <a:pt x="1025" y="370"/>
                  <a:pt x="1035" y="364"/>
                  <a:pt x="1047" y="364"/>
                </a:cubicBezTo>
                <a:cubicBezTo>
                  <a:pt x="1059" y="364"/>
                  <a:pt x="1070" y="370"/>
                  <a:pt x="1075" y="380"/>
                </a:cubicBezTo>
                <a:cubicBezTo>
                  <a:pt x="1077" y="383"/>
                  <a:pt x="1083" y="383"/>
                  <a:pt x="1085" y="380"/>
                </a:cubicBezTo>
                <a:cubicBezTo>
                  <a:pt x="1090" y="370"/>
                  <a:pt x="1101" y="364"/>
                  <a:pt x="1113" y="364"/>
                </a:cubicBezTo>
                <a:cubicBezTo>
                  <a:pt x="1125" y="364"/>
                  <a:pt x="1135" y="370"/>
                  <a:pt x="1141" y="380"/>
                </a:cubicBezTo>
                <a:cubicBezTo>
                  <a:pt x="1143" y="383"/>
                  <a:pt x="1148" y="383"/>
                  <a:pt x="1150" y="380"/>
                </a:cubicBezTo>
                <a:cubicBezTo>
                  <a:pt x="1156" y="370"/>
                  <a:pt x="1166" y="364"/>
                  <a:pt x="1178" y="364"/>
                </a:cubicBezTo>
                <a:cubicBezTo>
                  <a:pt x="1190" y="364"/>
                  <a:pt x="1200" y="370"/>
                  <a:pt x="1206" y="380"/>
                </a:cubicBezTo>
                <a:cubicBezTo>
                  <a:pt x="1208" y="383"/>
                  <a:pt x="1214" y="383"/>
                  <a:pt x="1216" y="380"/>
                </a:cubicBezTo>
                <a:cubicBezTo>
                  <a:pt x="1221" y="370"/>
                  <a:pt x="1232" y="364"/>
                  <a:pt x="1244" y="364"/>
                </a:cubicBezTo>
                <a:cubicBezTo>
                  <a:pt x="1255" y="364"/>
                  <a:pt x="1266" y="370"/>
                  <a:pt x="1272" y="380"/>
                </a:cubicBezTo>
                <a:cubicBezTo>
                  <a:pt x="1274" y="383"/>
                  <a:pt x="1279" y="383"/>
                  <a:pt x="1281" y="380"/>
                </a:cubicBezTo>
                <a:cubicBezTo>
                  <a:pt x="1287" y="370"/>
                  <a:pt x="1297" y="364"/>
                  <a:pt x="1309" y="364"/>
                </a:cubicBezTo>
                <a:cubicBezTo>
                  <a:pt x="1321" y="364"/>
                  <a:pt x="1331" y="370"/>
                  <a:pt x="1337" y="380"/>
                </a:cubicBezTo>
                <a:cubicBezTo>
                  <a:pt x="1339" y="383"/>
                  <a:pt x="1344" y="383"/>
                  <a:pt x="1347" y="380"/>
                </a:cubicBezTo>
                <a:cubicBezTo>
                  <a:pt x="1352" y="370"/>
                  <a:pt x="1363" y="364"/>
                  <a:pt x="1375" y="364"/>
                </a:cubicBezTo>
                <a:cubicBezTo>
                  <a:pt x="1386" y="364"/>
                  <a:pt x="1397" y="370"/>
                  <a:pt x="1403" y="380"/>
                </a:cubicBezTo>
                <a:cubicBezTo>
                  <a:pt x="1405" y="383"/>
                  <a:pt x="1410" y="383"/>
                  <a:pt x="1412" y="380"/>
                </a:cubicBezTo>
                <a:cubicBezTo>
                  <a:pt x="1418" y="370"/>
                  <a:pt x="1428" y="364"/>
                  <a:pt x="1440" y="364"/>
                </a:cubicBezTo>
                <a:cubicBezTo>
                  <a:pt x="1452" y="364"/>
                  <a:pt x="1462" y="370"/>
                  <a:pt x="1468" y="380"/>
                </a:cubicBezTo>
                <a:cubicBezTo>
                  <a:pt x="1470" y="383"/>
                  <a:pt x="1475" y="383"/>
                  <a:pt x="1477" y="380"/>
                </a:cubicBezTo>
                <a:cubicBezTo>
                  <a:pt x="1483" y="370"/>
                  <a:pt x="1494" y="364"/>
                  <a:pt x="1505" y="364"/>
                </a:cubicBezTo>
                <a:cubicBezTo>
                  <a:pt x="1517" y="364"/>
                  <a:pt x="1528" y="370"/>
                  <a:pt x="1533" y="380"/>
                </a:cubicBezTo>
                <a:cubicBezTo>
                  <a:pt x="1536" y="383"/>
                  <a:pt x="1541" y="383"/>
                  <a:pt x="1543" y="380"/>
                </a:cubicBezTo>
                <a:cubicBezTo>
                  <a:pt x="1549" y="370"/>
                  <a:pt x="1559" y="364"/>
                  <a:pt x="1571" y="364"/>
                </a:cubicBezTo>
                <a:cubicBezTo>
                  <a:pt x="1583" y="364"/>
                  <a:pt x="1593" y="370"/>
                  <a:pt x="1599" y="380"/>
                </a:cubicBezTo>
                <a:cubicBezTo>
                  <a:pt x="1601" y="383"/>
                  <a:pt x="1606" y="383"/>
                  <a:pt x="1608" y="380"/>
                </a:cubicBezTo>
                <a:cubicBezTo>
                  <a:pt x="1614" y="370"/>
                  <a:pt x="1625" y="364"/>
                  <a:pt x="1636" y="364"/>
                </a:cubicBezTo>
                <a:cubicBezTo>
                  <a:pt x="1648" y="364"/>
                  <a:pt x="1659" y="370"/>
                  <a:pt x="1664" y="380"/>
                </a:cubicBezTo>
                <a:cubicBezTo>
                  <a:pt x="1666" y="383"/>
                  <a:pt x="1672" y="383"/>
                  <a:pt x="1674" y="380"/>
                </a:cubicBezTo>
                <a:cubicBezTo>
                  <a:pt x="1680" y="370"/>
                  <a:pt x="1690" y="364"/>
                  <a:pt x="1702" y="364"/>
                </a:cubicBezTo>
                <a:cubicBezTo>
                  <a:pt x="1714" y="364"/>
                  <a:pt x="1724" y="370"/>
                  <a:pt x="1730" y="380"/>
                </a:cubicBezTo>
                <a:cubicBezTo>
                  <a:pt x="1732" y="383"/>
                  <a:pt x="1737" y="383"/>
                  <a:pt x="1739" y="380"/>
                </a:cubicBezTo>
                <a:cubicBezTo>
                  <a:pt x="1745" y="370"/>
                  <a:pt x="1755" y="364"/>
                  <a:pt x="1767" y="364"/>
                </a:cubicBezTo>
                <a:cubicBezTo>
                  <a:pt x="1779" y="364"/>
                  <a:pt x="1790" y="370"/>
                  <a:pt x="1795" y="380"/>
                </a:cubicBezTo>
                <a:cubicBezTo>
                  <a:pt x="1797" y="383"/>
                  <a:pt x="1803" y="383"/>
                  <a:pt x="1805" y="380"/>
                </a:cubicBezTo>
                <a:cubicBezTo>
                  <a:pt x="1810" y="370"/>
                  <a:pt x="1821" y="364"/>
                  <a:pt x="1833" y="364"/>
                </a:cubicBezTo>
                <a:cubicBezTo>
                  <a:pt x="1845" y="364"/>
                  <a:pt x="1855" y="370"/>
                  <a:pt x="1861" y="380"/>
                </a:cubicBezTo>
                <a:cubicBezTo>
                  <a:pt x="1863" y="383"/>
                  <a:pt x="1868" y="383"/>
                  <a:pt x="1870" y="380"/>
                </a:cubicBezTo>
                <a:cubicBezTo>
                  <a:pt x="1876" y="370"/>
                  <a:pt x="1886" y="364"/>
                  <a:pt x="1898" y="364"/>
                </a:cubicBezTo>
                <a:cubicBezTo>
                  <a:pt x="1910" y="364"/>
                  <a:pt x="1920" y="370"/>
                  <a:pt x="1926" y="380"/>
                </a:cubicBezTo>
                <a:cubicBezTo>
                  <a:pt x="1928" y="383"/>
                  <a:pt x="1934" y="383"/>
                  <a:pt x="1936" y="380"/>
                </a:cubicBezTo>
                <a:cubicBezTo>
                  <a:pt x="1941" y="370"/>
                  <a:pt x="1952" y="364"/>
                  <a:pt x="1964" y="364"/>
                </a:cubicBezTo>
                <a:cubicBezTo>
                  <a:pt x="1975" y="364"/>
                  <a:pt x="1986" y="370"/>
                  <a:pt x="1992" y="380"/>
                </a:cubicBezTo>
                <a:cubicBezTo>
                  <a:pt x="1994" y="383"/>
                  <a:pt x="1999" y="383"/>
                  <a:pt x="2001" y="380"/>
                </a:cubicBezTo>
                <a:cubicBezTo>
                  <a:pt x="2007" y="370"/>
                  <a:pt x="2017" y="364"/>
                  <a:pt x="2029" y="364"/>
                </a:cubicBezTo>
                <a:cubicBezTo>
                  <a:pt x="2041" y="364"/>
                  <a:pt x="2051" y="370"/>
                  <a:pt x="2057" y="380"/>
                </a:cubicBezTo>
                <a:cubicBezTo>
                  <a:pt x="2059" y="383"/>
                  <a:pt x="2064" y="383"/>
                  <a:pt x="2067" y="380"/>
                </a:cubicBezTo>
                <a:cubicBezTo>
                  <a:pt x="2072" y="370"/>
                  <a:pt x="2083" y="364"/>
                  <a:pt x="2095" y="364"/>
                </a:cubicBezTo>
                <a:cubicBezTo>
                  <a:pt x="2106" y="364"/>
                  <a:pt x="2117" y="370"/>
                  <a:pt x="2123" y="380"/>
                </a:cubicBezTo>
                <a:cubicBezTo>
                  <a:pt x="2125" y="383"/>
                  <a:pt x="2130" y="383"/>
                  <a:pt x="2132" y="380"/>
                </a:cubicBezTo>
                <a:cubicBezTo>
                  <a:pt x="2138" y="370"/>
                  <a:pt x="2148" y="364"/>
                  <a:pt x="2160" y="364"/>
                </a:cubicBezTo>
                <a:cubicBezTo>
                  <a:pt x="2172" y="364"/>
                  <a:pt x="2182" y="370"/>
                  <a:pt x="2188" y="380"/>
                </a:cubicBezTo>
                <a:cubicBezTo>
                  <a:pt x="2190" y="383"/>
                  <a:pt x="2195" y="383"/>
                  <a:pt x="2197" y="380"/>
                </a:cubicBezTo>
                <a:cubicBezTo>
                  <a:pt x="2203" y="370"/>
                  <a:pt x="2214" y="364"/>
                  <a:pt x="2225" y="364"/>
                </a:cubicBezTo>
                <a:cubicBezTo>
                  <a:pt x="2237" y="364"/>
                  <a:pt x="2248" y="370"/>
                  <a:pt x="2253" y="380"/>
                </a:cubicBezTo>
                <a:cubicBezTo>
                  <a:pt x="2256" y="383"/>
                  <a:pt x="2261" y="383"/>
                  <a:pt x="2263" y="380"/>
                </a:cubicBezTo>
                <a:cubicBezTo>
                  <a:pt x="2269" y="370"/>
                  <a:pt x="2279" y="364"/>
                  <a:pt x="2291" y="364"/>
                </a:cubicBezTo>
                <a:cubicBezTo>
                  <a:pt x="2303" y="364"/>
                  <a:pt x="2313" y="370"/>
                  <a:pt x="2319" y="380"/>
                </a:cubicBezTo>
                <a:cubicBezTo>
                  <a:pt x="2321" y="383"/>
                  <a:pt x="2326" y="383"/>
                  <a:pt x="2328" y="380"/>
                </a:cubicBezTo>
                <a:cubicBezTo>
                  <a:pt x="2334" y="370"/>
                  <a:pt x="2345" y="364"/>
                  <a:pt x="2356" y="364"/>
                </a:cubicBezTo>
                <a:cubicBezTo>
                  <a:pt x="2368" y="364"/>
                  <a:pt x="2379" y="370"/>
                  <a:pt x="2384" y="380"/>
                </a:cubicBezTo>
                <a:cubicBezTo>
                  <a:pt x="2386" y="383"/>
                  <a:pt x="2392" y="383"/>
                  <a:pt x="2394" y="380"/>
                </a:cubicBezTo>
                <a:cubicBezTo>
                  <a:pt x="2400" y="370"/>
                  <a:pt x="2410" y="364"/>
                  <a:pt x="2422" y="364"/>
                </a:cubicBezTo>
                <a:cubicBezTo>
                  <a:pt x="2434" y="364"/>
                  <a:pt x="2444" y="370"/>
                  <a:pt x="2450" y="380"/>
                </a:cubicBezTo>
                <a:cubicBezTo>
                  <a:pt x="2452" y="383"/>
                  <a:pt x="2457" y="383"/>
                  <a:pt x="2459" y="380"/>
                </a:cubicBezTo>
                <a:cubicBezTo>
                  <a:pt x="2465" y="370"/>
                  <a:pt x="2475" y="364"/>
                  <a:pt x="2487" y="364"/>
                </a:cubicBezTo>
                <a:cubicBezTo>
                  <a:pt x="2499" y="364"/>
                  <a:pt x="2510" y="370"/>
                  <a:pt x="2515" y="380"/>
                </a:cubicBezTo>
                <a:cubicBezTo>
                  <a:pt x="2517" y="383"/>
                  <a:pt x="2523" y="383"/>
                  <a:pt x="2525" y="380"/>
                </a:cubicBezTo>
                <a:cubicBezTo>
                  <a:pt x="2530" y="370"/>
                  <a:pt x="2541" y="364"/>
                  <a:pt x="2553" y="364"/>
                </a:cubicBezTo>
                <a:cubicBezTo>
                  <a:pt x="2565" y="364"/>
                  <a:pt x="2575" y="370"/>
                  <a:pt x="2581" y="380"/>
                </a:cubicBezTo>
                <a:cubicBezTo>
                  <a:pt x="2583" y="383"/>
                  <a:pt x="2588" y="383"/>
                  <a:pt x="2590" y="380"/>
                </a:cubicBezTo>
                <a:cubicBezTo>
                  <a:pt x="2596" y="370"/>
                  <a:pt x="2606" y="364"/>
                  <a:pt x="2618" y="364"/>
                </a:cubicBezTo>
                <a:cubicBezTo>
                  <a:pt x="2630" y="364"/>
                  <a:pt x="2640" y="370"/>
                  <a:pt x="2646" y="380"/>
                </a:cubicBezTo>
                <a:cubicBezTo>
                  <a:pt x="2648" y="383"/>
                  <a:pt x="2654" y="383"/>
                  <a:pt x="2656" y="380"/>
                </a:cubicBezTo>
                <a:cubicBezTo>
                  <a:pt x="2661" y="370"/>
                  <a:pt x="2672" y="364"/>
                  <a:pt x="2684" y="364"/>
                </a:cubicBezTo>
                <a:cubicBezTo>
                  <a:pt x="2695" y="364"/>
                  <a:pt x="2706" y="370"/>
                  <a:pt x="2712" y="380"/>
                </a:cubicBezTo>
                <a:cubicBezTo>
                  <a:pt x="2714" y="383"/>
                  <a:pt x="2719" y="383"/>
                  <a:pt x="2721" y="380"/>
                </a:cubicBezTo>
                <a:cubicBezTo>
                  <a:pt x="2727" y="370"/>
                  <a:pt x="2737" y="364"/>
                  <a:pt x="2749" y="364"/>
                </a:cubicBezTo>
                <a:cubicBezTo>
                  <a:pt x="2761" y="364"/>
                  <a:pt x="2771" y="370"/>
                  <a:pt x="2777" y="380"/>
                </a:cubicBezTo>
                <a:cubicBezTo>
                  <a:pt x="2779" y="383"/>
                  <a:pt x="2784" y="383"/>
                  <a:pt x="2787" y="380"/>
                </a:cubicBezTo>
                <a:cubicBezTo>
                  <a:pt x="2792" y="370"/>
                  <a:pt x="2803" y="364"/>
                  <a:pt x="2815" y="364"/>
                </a:cubicBezTo>
                <a:cubicBezTo>
                  <a:pt x="2826" y="364"/>
                  <a:pt x="2837" y="370"/>
                  <a:pt x="2843" y="380"/>
                </a:cubicBezTo>
                <a:cubicBezTo>
                  <a:pt x="2845" y="383"/>
                  <a:pt x="2850" y="383"/>
                  <a:pt x="2852" y="380"/>
                </a:cubicBezTo>
                <a:cubicBezTo>
                  <a:pt x="2858" y="370"/>
                  <a:pt x="2868" y="364"/>
                  <a:pt x="2880" y="364"/>
                </a:cubicBezTo>
                <a:cubicBezTo>
                  <a:pt x="2880" y="0"/>
                  <a:pt x="2880" y="0"/>
                  <a:pt x="288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188" y="178063"/>
            <a:ext cx="7921625" cy="5936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 smtClean="0"/>
              <a:t>Insert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C534B-5F7E-4CF7-8EDB-478AC5BDFBC6}" type="datetime1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20266" y="6366933"/>
            <a:ext cx="2802467" cy="49106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>
                <a:solidFill>
                  <a:schemeClr val="tx1">
                    <a:tint val="75000"/>
                    <a:alpha val="50000"/>
                  </a:schemeClr>
                </a:solidFill>
              </a:defRPr>
            </a:lvl1pPr>
          </a:lstStyle>
          <a:p>
            <a:r>
              <a:rPr lang="en-US" smtClean="0"/>
              <a:t>Converting your business from Good to Great.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6533" y="6366933"/>
            <a:ext cx="429683" cy="49106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>
                <a:solidFill>
                  <a:schemeClr val="bg2"/>
                </a:solidFill>
              </a:defRPr>
            </a:lvl1pPr>
          </a:lstStyle>
          <a:p>
            <a:fld id="{8409FBBB-C588-4B8D-A7FF-E25C81CC24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3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1" r:id="rId3"/>
    <p:sldLayoutId id="2147483668" r:id="rId4"/>
    <p:sldLayoutId id="2147483667" r:id="rId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ts val="42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5375">
          <p15:clr>
            <a:srgbClr val="F26B43"/>
          </p15:clr>
        </p15:guide>
        <p15:guide id="3" pos="38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 smtClean="0"/>
              <a:t>1</a:t>
            </a:r>
            <a:r>
              <a:rPr lang="ko-KR" altLang="en-US" sz="4400" dirty="0" smtClean="0"/>
              <a:t>차 기획 발표 </a:t>
            </a:r>
            <a:endParaRPr lang="ko-KR" altLang="en-US" sz="44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900000" y="3252001"/>
            <a:ext cx="5353316" cy="1655762"/>
          </a:xfrm>
        </p:spPr>
        <p:txBody>
          <a:bodyPr>
            <a:normAutofit/>
          </a:bodyPr>
          <a:lstStyle/>
          <a:p>
            <a:r>
              <a:rPr lang="ko-KR" alt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프로젝트 앨리스</a:t>
            </a:r>
            <a:endParaRPr lang="ko-KR" alt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05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컨셉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bandicam 2018-11-09 17-09-55-4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41813" y="1477476"/>
            <a:ext cx="4191000" cy="4381500"/>
          </a:xfrm>
          <a:prstGeom prst="rect">
            <a:avLst/>
          </a:prstGeom>
        </p:spPr>
      </p:pic>
      <p:pic>
        <p:nvPicPr>
          <p:cNvPr id="5" name="녹화_2018_11_09_17_13_41_49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47057" y="1477476"/>
            <a:ext cx="2810237" cy="501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1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역할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188" y="1804875"/>
            <a:ext cx="4302781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허성진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팀장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리드프로그래머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조병성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프로그래머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홍수민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디자인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기획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서기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spc="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김 송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프로그래머</a:t>
            </a:r>
            <a:r>
              <a:rPr lang="en-US" altLang="ko-KR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디자인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57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62" y="1263437"/>
            <a:ext cx="8041438" cy="4839929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786223" y="186975"/>
            <a:ext cx="5353316" cy="1492536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/>
              <a:t>감사합니다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98756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팀 소개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8" y="2485524"/>
            <a:ext cx="6702087" cy="403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11188" y="1772538"/>
            <a:ext cx="30447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팀명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Yellow Bean / </a:t>
            </a:r>
            <a:r>
              <a:rPr lang="ko-KR" alt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노란콩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endParaRPr lang="en-US" altLang="ko-KR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2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649288" y="2511481"/>
            <a:ext cx="1549400" cy="2495550"/>
            <a:chOff x="649288" y="1800225"/>
            <a:chExt cx="1549400" cy="2495550"/>
          </a:xfrm>
        </p:grpSpPr>
        <p:sp>
          <p:nvSpPr>
            <p:cNvPr id="18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5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19388" y="2511481"/>
            <a:ext cx="3648075" cy="2495550"/>
            <a:chOff x="2747963" y="1800225"/>
            <a:chExt cx="3648075" cy="2495550"/>
          </a:xfrm>
        </p:grpSpPr>
        <p:grpSp>
          <p:nvGrpSpPr>
            <p:cNvPr id="28" name="Group 27"/>
            <p:cNvGrpSpPr/>
            <p:nvPr/>
          </p:nvGrpSpPr>
          <p:grpSpPr>
            <a:xfrm>
              <a:off x="2747963" y="1800225"/>
              <a:ext cx="1549400" cy="2495550"/>
              <a:chOff x="649288" y="1800225"/>
              <a:chExt cx="1549400" cy="2495550"/>
            </a:xfrm>
          </p:grpSpPr>
          <p:sp>
            <p:nvSpPr>
              <p:cNvPr id="39" name="Freeform 285"/>
              <p:cNvSpPr>
                <a:spLocks/>
              </p:cNvSpPr>
              <p:nvPr/>
            </p:nvSpPr>
            <p:spPr bwMode="auto">
              <a:xfrm>
                <a:off x="649288" y="189865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4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4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287"/>
              <p:cNvSpPr>
                <a:spLocks/>
              </p:cNvSpPr>
              <p:nvPr/>
            </p:nvSpPr>
            <p:spPr bwMode="auto">
              <a:xfrm>
                <a:off x="649288" y="185420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5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5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289"/>
              <p:cNvSpPr>
                <a:spLocks/>
              </p:cNvSpPr>
              <p:nvPr/>
            </p:nvSpPr>
            <p:spPr bwMode="auto">
              <a:xfrm>
                <a:off x="719138" y="1924050"/>
                <a:ext cx="1409700" cy="2257425"/>
              </a:xfrm>
              <a:custGeom>
                <a:avLst/>
                <a:gdLst>
                  <a:gd name="T0" fmla="*/ 444 w 444"/>
                  <a:gd name="T1" fmla="*/ 677 h 711"/>
                  <a:gd name="T2" fmla="*/ 410 w 444"/>
                  <a:gd name="T3" fmla="*/ 711 h 711"/>
                  <a:gd name="T4" fmla="*/ 34 w 444"/>
                  <a:gd name="T5" fmla="*/ 711 h 711"/>
                  <a:gd name="T6" fmla="*/ 0 w 444"/>
                  <a:gd name="T7" fmla="*/ 677 h 711"/>
                  <a:gd name="T8" fmla="*/ 0 w 444"/>
                  <a:gd name="T9" fmla="*/ 34 h 711"/>
                  <a:gd name="T10" fmla="*/ 34 w 444"/>
                  <a:gd name="T11" fmla="*/ 0 h 711"/>
                  <a:gd name="T12" fmla="*/ 410 w 444"/>
                  <a:gd name="T13" fmla="*/ 0 h 711"/>
                  <a:gd name="T14" fmla="*/ 444 w 444"/>
                  <a:gd name="T15" fmla="*/ 34 h 711"/>
                  <a:gd name="T16" fmla="*/ 444 w 444"/>
                  <a:gd name="T17" fmla="*/ 67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4" h="711">
                    <a:moveTo>
                      <a:pt x="444" y="677"/>
                    </a:moveTo>
                    <a:cubicBezTo>
                      <a:pt x="444" y="696"/>
                      <a:pt x="429" y="711"/>
                      <a:pt x="410" y="711"/>
                    </a:cubicBezTo>
                    <a:cubicBezTo>
                      <a:pt x="34" y="711"/>
                      <a:pt x="34" y="711"/>
                      <a:pt x="34" y="711"/>
                    </a:cubicBezTo>
                    <a:cubicBezTo>
                      <a:pt x="15" y="711"/>
                      <a:pt x="0" y="696"/>
                      <a:pt x="0" y="67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4" y="0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429" y="0"/>
                      <a:pt x="444" y="15"/>
                      <a:pt x="444" y="34"/>
                    </a:cubicBezTo>
                    <a:cubicBezTo>
                      <a:pt x="444" y="677"/>
                      <a:pt x="444" y="677"/>
                      <a:pt x="444" y="67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dist="20320" dir="5400000" algn="ctr" rotWithShape="0">
                  <a:prstClr val="black">
                    <a:alpha val="1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290"/>
              <p:cNvSpPr>
                <a:spLocks/>
              </p:cNvSpPr>
              <p:nvPr/>
            </p:nvSpPr>
            <p:spPr bwMode="auto">
              <a:xfrm>
                <a:off x="1766888" y="1809750"/>
                <a:ext cx="88900" cy="44450"/>
              </a:xfrm>
              <a:custGeom>
                <a:avLst/>
                <a:gdLst>
                  <a:gd name="T0" fmla="*/ 0 w 28"/>
                  <a:gd name="T1" fmla="*/ 14 h 14"/>
                  <a:gd name="T2" fmla="*/ 14 w 28"/>
                  <a:gd name="T3" fmla="*/ 0 h 14"/>
                  <a:gd name="T4" fmla="*/ 28 w 28"/>
                  <a:gd name="T5" fmla="*/ 14 h 14"/>
                  <a:gd name="T6" fmla="*/ 0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0" y="14"/>
                    </a:move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8" y="7"/>
                      <a:pt x="28" y="14"/>
                    </a:cubicBezTo>
                    <a:cubicBezTo>
                      <a:pt x="0" y="14"/>
                      <a:pt x="0" y="14"/>
                      <a:pt x="0" y="1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291"/>
              <p:cNvSpPr>
                <a:spLocks/>
              </p:cNvSpPr>
              <p:nvPr/>
            </p:nvSpPr>
            <p:spPr bwMode="auto">
              <a:xfrm>
                <a:off x="1011238" y="1854200"/>
                <a:ext cx="774700" cy="0"/>
              </a:xfrm>
              <a:custGeom>
                <a:avLst/>
                <a:gdLst>
                  <a:gd name="T0" fmla="*/ 0 w 244"/>
                  <a:gd name="T1" fmla="*/ 0 w 244"/>
                  <a:gd name="T2" fmla="*/ 244 w 244"/>
                  <a:gd name="T3" fmla="*/ 244 w 244"/>
                  <a:gd name="T4" fmla="*/ 238 w 244"/>
                  <a:gd name="T5" fmla="*/ 238 w 244"/>
                  <a:gd name="T6" fmla="*/ 0 w 24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4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Rectangle 293"/>
              <p:cNvSpPr>
                <a:spLocks noChangeArrowheads="1"/>
              </p:cNvSpPr>
              <p:nvPr/>
            </p:nvSpPr>
            <p:spPr bwMode="auto">
              <a:xfrm>
                <a:off x="1011238" y="1854200"/>
                <a:ext cx="774700" cy="69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1011237" y="1816100"/>
                <a:ext cx="800100" cy="593725"/>
              </a:xfrm>
              <a:custGeom>
                <a:avLst/>
                <a:gdLst>
                  <a:gd name="connsiteX0" fmla="*/ 800100 w 800100"/>
                  <a:gd name="connsiteY0" fmla="*/ 0 h 593725"/>
                  <a:gd name="connsiteX1" fmla="*/ 774700 w 800100"/>
                  <a:gd name="connsiteY1" fmla="*/ 38100 h 593725"/>
                  <a:gd name="connsiteX2" fmla="*/ 774700 w 800100"/>
                  <a:gd name="connsiteY2" fmla="*/ 107950 h 593725"/>
                  <a:gd name="connsiteX3" fmla="*/ 774700 w 800100"/>
                  <a:gd name="connsiteY3" fmla="*/ 555625 h 593725"/>
                  <a:gd name="connsiteX4" fmla="*/ 758825 w 800100"/>
                  <a:gd name="connsiteY4" fmla="*/ 587375 h 593725"/>
                  <a:gd name="connsiteX5" fmla="*/ 736600 w 800100"/>
                  <a:gd name="connsiteY5" fmla="*/ 593725 h 593725"/>
                  <a:gd name="connsiteX6" fmla="*/ 723900 w 800100"/>
                  <a:gd name="connsiteY6" fmla="*/ 590550 h 593725"/>
                  <a:gd name="connsiteX7" fmla="*/ 412750 w 800100"/>
                  <a:gd name="connsiteY7" fmla="*/ 473075 h 593725"/>
                  <a:gd name="connsiteX8" fmla="*/ 387350 w 800100"/>
                  <a:gd name="connsiteY8" fmla="*/ 469900 h 593725"/>
                  <a:gd name="connsiteX9" fmla="*/ 361950 w 800100"/>
                  <a:gd name="connsiteY9" fmla="*/ 473075 h 593725"/>
                  <a:gd name="connsiteX10" fmla="*/ 50800 w 800100"/>
                  <a:gd name="connsiteY10" fmla="*/ 590550 h 593725"/>
                  <a:gd name="connsiteX11" fmla="*/ 38100 w 800100"/>
                  <a:gd name="connsiteY11" fmla="*/ 593725 h 593725"/>
                  <a:gd name="connsiteX12" fmla="*/ 15875 w 800100"/>
                  <a:gd name="connsiteY12" fmla="*/ 587375 h 593725"/>
                  <a:gd name="connsiteX13" fmla="*/ 0 w 800100"/>
                  <a:gd name="connsiteY13" fmla="*/ 555625 h 593725"/>
                  <a:gd name="connsiteX14" fmla="*/ 0 w 800100"/>
                  <a:gd name="connsiteY14" fmla="*/ 107950 h 593725"/>
                  <a:gd name="connsiteX15" fmla="*/ 0 w 800100"/>
                  <a:gd name="connsiteY15" fmla="*/ 38100 h 593725"/>
                  <a:gd name="connsiteX16" fmla="*/ 758825 w 800100"/>
                  <a:gd name="connsiteY16" fmla="*/ 38100 h 593725"/>
                  <a:gd name="connsiteX17" fmla="*/ 800100 w 800100"/>
                  <a:gd name="connsiteY17" fmla="*/ 0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0100" h="593725">
                    <a:moveTo>
                      <a:pt x="800100" y="0"/>
                    </a:moveTo>
                    <a:cubicBezTo>
                      <a:pt x="800100" y="0"/>
                      <a:pt x="774700" y="9525"/>
                      <a:pt x="774700" y="38100"/>
                    </a:cubicBezTo>
                    <a:lnTo>
                      <a:pt x="774700" y="107950"/>
                    </a:lnTo>
                    <a:cubicBezTo>
                      <a:pt x="774700" y="107950"/>
                      <a:pt x="774700" y="107950"/>
                      <a:pt x="774700" y="555625"/>
                    </a:cubicBezTo>
                    <a:cubicBezTo>
                      <a:pt x="774700" y="568325"/>
                      <a:pt x="768350" y="581025"/>
                      <a:pt x="758825" y="587375"/>
                    </a:cubicBezTo>
                    <a:cubicBezTo>
                      <a:pt x="752475" y="590550"/>
                      <a:pt x="746125" y="593725"/>
                      <a:pt x="736600" y="593725"/>
                    </a:cubicBezTo>
                    <a:cubicBezTo>
                      <a:pt x="733425" y="593725"/>
                      <a:pt x="730250" y="593725"/>
                      <a:pt x="723900" y="590550"/>
                    </a:cubicBezTo>
                    <a:cubicBezTo>
                      <a:pt x="723900" y="590550"/>
                      <a:pt x="723900" y="590550"/>
                      <a:pt x="412750" y="473075"/>
                    </a:cubicBezTo>
                    <a:cubicBezTo>
                      <a:pt x="406400" y="469900"/>
                      <a:pt x="396875" y="469900"/>
                      <a:pt x="387350" y="469900"/>
                    </a:cubicBezTo>
                    <a:cubicBezTo>
                      <a:pt x="377825" y="469900"/>
                      <a:pt x="371475" y="469900"/>
                      <a:pt x="361950" y="473075"/>
                    </a:cubicBezTo>
                    <a:cubicBezTo>
                      <a:pt x="361950" y="473075"/>
                      <a:pt x="361950" y="473075"/>
                      <a:pt x="50800" y="590550"/>
                    </a:cubicBezTo>
                    <a:cubicBezTo>
                      <a:pt x="47625" y="593725"/>
                      <a:pt x="41275" y="593725"/>
                      <a:pt x="38100" y="593725"/>
                    </a:cubicBezTo>
                    <a:cubicBezTo>
                      <a:pt x="31750" y="593725"/>
                      <a:pt x="22225" y="590550"/>
                      <a:pt x="15875" y="587375"/>
                    </a:cubicBezTo>
                    <a:cubicBezTo>
                      <a:pt x="6350" y="581025"/>
                      <a:pt x="0" y="568325"/>
                      <a:pt x="0" y="555625"/>
                    </a:cubicBezTo>
                    <a:cubicBezTo>
                      <a:pt x="0" y="555625"/>
                      <a:pt x="0" y="555625"/>
                      <a:pt x="0" y="107950"/>
                    </a:cubicBezTo>
                    <a:lnTo>
                      <a:pt x="0" y="38100"/>
                    </a:lnTo>
                    <a:lnTo>
                      <a:pt x="758825" y="38100"/>
                    </a:lnTo>
                    <a:cubicBezTo>
                      <a:pt x="758825" y="15875"/>
                      <a:pt x="777875" y="0"/>
                      <a:pt x="800100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6" name="Freeform 298"/>
              <p:cNvSpPr>
                <a:spLocks/>
              </p:cNvSpPr>
              <p:nvPr/>
            </p:nvSpPr>
            <p:spPr bwMode="auto">
              <a:xfrm>
                <a:off x="995363" y="1800225"/>
                <a:ext cx="869950" cy="590550"/>
              </a:xfrm>
              <a:custGeom>
                <a:avLst/>
                <a:gdLst>
                  <a:gd name="T0" fmla="*/ 274 w 274"/>
                  <a:gd name="T1" fmla="*/ 17 h 186"/>
                  <a:gd name="T2" fmla="*/ 270 w 274"/>
                  <a:gd name="T3" fmla="*/ 17 h 186"/>
                  <a:gd name="T4" fmla="*/ 257 w 274"/>
                  <a:gd name="T5" fmla="*/ 5 h 186"/>
                  <a:gd name="T6" fmla="*/ 244 w 274"/>
                  <a:gd name="T7" fmla="*/ 17 h 186"/>
                  <a:gd name="T8" fmla="*/ 244 w 274"/>
                  <a:gd name="T9" fmla="*/ 175 h 186"/>
                  <a:gd name="T10" fmla="*/ 239 w 274"/>
                  <a:gd name="T11" fmla="*/ 184 h 186"/>
                  <a:gd name="T12" fmla="*/ 233 w 274"/>
                  <a:gd name="T13" fmla="*/ 186 h 186"/>
                  <a:gd name="T14" fmla="*/ 233 w 274"/>
                  <a:gd name="T15" fmla="*/ 186 h 186"/>
                  <a:gd name="T16" fmla="*/ 228 w 274"/>
                  <a:gd name="T17" fmla="*/ 186 h 186"/>
                  <a:gd name="T18" fmla="*/ 228 w 274"/>
                  <a:gd name="T19" fmla="*/ 185 h 186"/>
                  <a:gd name="T20" fmla="*/ 130 w 274"/>
                  <a:gd name="T21" fmla="*/ 148 h 186"/>
                  <a:gd name="T22" fmla="*/ 114 w 274"/>
                  <a:gd name="T23" fmla="*/ 148 h 186"/>
                  <a:gd name="T24" fmla="*/ 16 w 274"/>
                  <a:gd name="T25" fmla="*/ 186 h 186"/>
                  <a:gd name="T26" fmla="*/ 12 w 274"/>
                  <a:gd name="T27" fmla="*/ 186 h 186"/>
                  <a:gd name="T28" fmla="*/ 7 w 274"/>
                  <a:gd name="T29" fmla="*/ 186 h 186"/>
                  <a:gd name="T30" fmla="*/ 7 w 274"/>
                  <a:gd name="T31" fmla="*/ 185 h 186"/>
                  <a:gd name="T32" fmla="*/ 5 w 274"/>
                  <a:gd name="T33" fmla="*/ 184 h 186"/>
                  <a:gd name="T34" fmla="*/ 0 w 274"/>
                  <a:gd name="T35" fmla="*/ 175 h 186"/>
                  <a:gd name="T36" fmla="*/ 0 w 274"/>
                  <a:gd name="T37" fmla="*/ 131 h 186"/>
                  <a:gd name="T38" fmla="*/ 238 w 274"/>
                  <a:gd name="T39" fmla="*/ 131 h 186"/>
                  <a:gd name="T40" fmla="*/ 238 w 274"/>
                  <a:gd name="T41" fmla="*/ 17 h 186"/>
                  <a:gd name="T42" fmla="*/ 256 w 274"/>
                  <a:gd name="T43" fmla="*/ 0 h 186"/>
                  <a:gd name="T44" fmla="*/ 256 w 274"/>
                  <a:gd name="T45" fmla="*/ 0 h 186"/>
                  <a:gd name="T46" fmla="*/ 257 w 274"/>
                  <a:gd name="T47" fmla="*/ 0 h 186"/>
                  <a:gd name="T48" fmla="*/ 274 w 274"/>
                  <a:gd name="T49" fmla="*/ 17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4" h="186">
                    <a:moveTo>
                      <a:pt x="274" y="17"/>
                    </a:move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0"/>
                      <a:pt x="264" y="5"/>
                      <a:pt x="257" y="5"/>
                    </a:cubicBezTo>
                    <a:cubicBezTo>
                      <a:pt x="250" y="5"/>
                      <a:pt x="244" y="10"/>
                      <a:pt x="244" y="17"/>
                    </a:cubicBezTo>
                    <a:cubicBezTo>
                      <a:pt x="244" y="175"/>
                      <a:pt x="244" y="175"/>
                      <a:pt x="244" y="175"/>
                    </a:cubicBezTo>
                    <a:cubicBezTo>
                      <a:pt x="244" y="178"/>
                      <a:pt x="242" y="182"/>
                      <a:pt x="239" y="184"/>
                    </a:cubicBezTo>
                    <a:cubicBezTo>
                      <a:pt x="237" y="185"/>
                      <a:pt x="235" y="186"/>
                      <a:pt x="233" y="186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28" y="186"/>
                      <a:pt x="228" y="186"/>
                      <a:pt x="228" y="186"/>
                    </a:cubicBezTo>
                    <a:cubicBezTo>
                      <a:pt x="228" y="185"/>
                      <a:pt x="228" y="185"/>
                      <a:pt x="228" y="185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25" y="146"/>
                      <a:pt x="119" y="146"/>
                      <a:pt x="114" y="148"/>
                    </a:cubicBezTo>
                    <a:cubicBezTo>
                      <a:pt x="16" y="186"/>
                      <a:pt x="16" y="186"/>
                      <a:pt x="16" y="186"/>
                    </a:cubicBezTo>
                    <a:cubicBezTo>
                      <a:pt x="15" y="186"/>
                      <a:pt x="13" y="186"/>
                      <a:pt x="12" y="186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6" y="185"/>
                      <a:pt x="6" y="185"/>
                      <a:pt x="5" y="184"/>
                    </a:cubicBezTo>
                    <a:cubicBezTo>
                      <a:pt x="2" y="182"/>
                      <a:pt x="0" y="178"/>
                      <a:pt x="0" y="17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238" y="131"/>
                      <a:pt x="238" y="131"/>
                      <a:pt x="238" y="131"/>
                    </a:cubicBezTo>
                    <a:cubicBezTo>
                      <a:pt x="238" y="17"/>
                      <a:pt x="238" y="17"/>
                      <a:pt x="238" y="17"/>
                    </a:cubicBezTo>
                    <a:cubicBezTo>
                      <a:pt x="238" y="8"/>
                      <a:pt x="246" y="0"/>
                      <a:pt x="256" y="0"/>
                    </a:cubicBezTo>
                    <a:cubicBezTo>
                      <a:pt x="256" y="0"/>
                      <a:pt x="256" y="0"/>
                      <a:pt x="256" y="0"/>
                    </a:cubicBezTo>
                    <a:cubicBezTo>
                      <a:pt x="256" y="0"/>
                      <a:pt x="256" y="0"/>
                      <a:pt x="257" y="0"/>
                    </a:cubicBezTo>
                    <a:cubicBezTo>
                      <a:pt x="266" y="0"/>
                      <a:pt x="274" y="8"/>
                      <a:pt x="274" y="1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299"/>
              <p:cNvSpPr>
                <a:spLocks/>
              </p:cNvSpPr>
              <p:nvPr/>
            </p:nvSpPr>
            <p:spPr bwMode="auto">
              <a:xfrm>
                <a:off x="982663" y="1800225"/>
                <a:ext cx="828675" cy="593725"/>
              </a:xfrm>
              <a:custGeom>
                <a:avLst/>
                <a:gdLst>
                  <a:gd name="T0" fmla="*/ 228 w 261"/>
                  <a:gd name="T1" fmla="*/ 186 h 187"/>
                  <a:gd name="T2" fmla="*/ 238 w 261"/>
                  <a:gd name="T3" fmla="*/ 184 h 187"/>
                  <a:gd name="T4" fmla="*/ 243 w 261"/>
                  <a:gd name="T5" fmla="*/ 175 h 187"/>
                  <a:gd name="T6" fmla="*/ 243 w 261"/>
                  <a:gd name="T7" fmla="*/ 17 h 187"/>
                  <a:gd name="T8" fmla="*/ 248 w 261"/>
                  <a:gd name="T9" fmla="*/ 5 h 187"/>
                  <a:gd name="T10" fmla="*/ 261 w 261"/>
                  <a:gd name="T11" fmla="*/ 0 h 187"/>
                  <a:gd name="T12" fmla="*/ 17 w 261"/>
                  <a:gd name="T13" fmla="*/ 0 h 187"/>
                  <a:gd name="T14" fmla="*/ 5 w 261"/>
                  <a:gd name="T15" fmla="*/ 5 h 187"/>
                  <a:gd name="T16" fmla="*/ 0 w 261"/>
                  <a:gd name="T17" fmla="*/ 17 h 187"/>
                  <a:gd name="T18" fmla="*/ 0 w 261"/>
                  <a:gd name="T19" fmla="*/ 175 h 187"/>
                  <a:gd name="T20" fmla="*/ 5 w 261"/>
                  <a:gd name="T21" fmla="*/ 184 h 187"/>
                  <a:gd name="T22" fmla="*/ 15 w 261"/>
                  <a:gd name="T23" fmla="*/ 186 h 187"/>
                  <a:gd name="T24" fmla="*/ 113 w 261"/>
                  <a:gd name="T25" fmla="*/ 148 h 187"/>
                  <a:gd name="T26" fmla="*/ 130 w 261"/>
                  <a:gd name="T27" fmla="*/ 148 h 187"/>
                  <a:gd name="T28" fmla="*/ 228 w 261"/>
                  <a:gd name="T29" fmla="*/ 18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1" h="187">
                    <a:moveTo>
                      <a:pt x="228" y="186"/>
                    </a:moveTo>
                    <a:cubicBezTo>
                      <a:pt x="231" y="187"/>
                      <a:pt x="235" y="186"/>
                      <a:pt x="238" y="184"/>
                    </a:cubicBezTo>
                    <a:cubicBezTo>
                      <a:pt x="241" y="182"/>
                      <a:pt x="243" y="179"/>
                      <a:pt x="243" y="175"/>
                    </a:cubicBezTo>
                    <a:cubicBezTo>
                      <a:pt x="243" y="17"/>
                      <a:pt x="243" y="17"/>
                      <a:pt x="243" y="17"/>
                    </a:cubicBezTo>
                    <a:cubicBezTo>
                      <a:pt x="243" y="13"/>
                      <a:pt x="245" y="8"/>
                      <a:pt x="248" y="5"/>
                    </a:cubicBezTo>
                    <a:cubicBezTo>
                      <a:pt x="252" y="2"/>
                      <a:pt x="256" y="0"/>
                      <a:pt x="26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8" y="2"/>
                      <a:pt x="5" y="5"/>
                    </a:cubicBezTo>
                    <a:cubicBezTo>
                      <a:pt x="1" y="8"/>
                      <a:pt x="0" y="13"/>
                      <a:pt x="0" y="17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79"/>
                      <a:pt x="1" y="182"/>
                      <a:pt x="5" y="184"/>
                    </a:cubicBezTo>
                    <a:cubicBezTo>
                      <a:pt x="8" y="186"/>
                      <a:pt x="12" y="187"/>
                      <a:pt x="15" y="186"/>
                    </a:cubicBezTo>
                    <a:cubicBezTo>
                      <a:pt x="113" y="148"/>
                      <a:pt x="113" y="148"/>
                      <a:pt x="113" y="148"/>
                    </a:cubicBezTo>
                    <a:cubicBezTo>
                      <a:pt x="119" y="146"/>
                      <a:pt x="124" y="146"/>
                      <a:pt x="130" y="148"/>
                    </a:cubicBezTo>
                    <a:lnTo>
                      <a:pt x="228" y="18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846638" y="1800225"/>
              <a:ext cx="1549400" cy="2495550"/>
              <a:chOff x="649288" y="1800225"/>
              <a:chExt cx="1549400" cy="2495550"/>
            </a:xfrm>
          </p:grpSpPr>
          <p:sp>
            <p:nvSpPr>
              <p:cNvPr id="30" name="Freeform 285"/>
              <p:cNvSpPr>
                <a:spLocks/>
              </p:cNvSpPr>
              <p:nvPr/>
            </p:nvSpPr>
            <p:spPr bwMode="auto">
              <a:xfrm>
                <a:off x="649288" y="189865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4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4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287"/>
              <p:cNvSpPr>
                <a:spLocks/>
              </p:cNvSpPr>
              <p:nvPr/>
            </p:nvSpPr>
            <p:spPr bwMode="auto">
              <a:xfrm>
                <a:off x="649288" y="185420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5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5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289"/>
              <p:cNvSpPr>
                <a:spLocks/>
              </p:cNvSpPr>
              <p:nvPr/>
            </p:nvSpPr>
            <p:spPr bwMode="auto">
              <a:xfrm>
                <a:off x="719138" y="1924050"/>
                <a:ext cx="1409700" cy="2257425"/>
              </a:xfrm>
              <a:custGeom>
                <a:avLst/>
                <a:gdLst>
                  <a:gd name="T0" fmla="*/ 444 w 444"/>
                  <a:gd name="T1" fmla="*/ 677 h 711"/>
                  <a:gd name="T2" fmla="*/ 410 w 444"/>
                  <a:gd name="T3" fmla="*/ 711 h 711"/>
                  <a:gd name="T4" fmla="*/ 34 w 444"/>
                  <a:gd name="T5" fmla="*/ 711 h 711"/>
                  <a:gd name="T6" fmla="*/ 0 w 444"/>
                  <a:gd name="T7" fmla="*/ 677 h 711"/>
                  <a:gd name="T8" fmla="*/ 0 w 444"/>
                  <a:gd name="T9" fmla="*/ 34 h 711"/>
                  <a:gd name="T10" fmla="*/ 34 w 444"/>
                  <a:gd name="T11" fmla="*/ 0 h 711"/>
                  <a:gd name="T12" fmla="*/ 410 w 444"/>
                  <a:gd name="T13" fmla="*/ 0 h 711"/>
                  <a:gd name="T14" fmla="*/ 444 w 444"/>
                  <a:gd name="T15" fmla="*/ 34 h 711"/>
                  <a:gd name="T16" fmla="*/ 444 w 444"/>
                  <a:gd name="T17" fmla="*/ 67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4" h="711">
                    <a:moveTo>
                      <a:pt x="444" y="677"/>
                    </a:moveTo>
                    <a:cubicBezTo>
                      <a:pt x="444" y="696"/>
                      <a:pt x="429" y="711"/>
                      <a:pt x="410" y="711"/>
                    </a:cubicBezTo>
                    <a:cubicBezTo>
                      <a:pt x="34" y="711"/>
                      <a:pt x="34" y="711"/>
                      <a:pt x="34" y="711"/>
                    </a:cubicBezTo>
                    <a:cubicBezTo>
                      <a:pt x="15" y="711"/>
                      <a:pt x="0" y="696"/>
                      <a:pt x="0" y="67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4" y="0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429" y="0"/>
                      <a:pt x="444" y="15"/>
                      <a:pt x="444" y="34"/>
                    </a:cubicBezTo>
                    <a:cubicBezTo>
                      <a:pt x="444" y="677"/>
                      <a:pt x="444" y="677"/>
                      <a:pt x="444" y="67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dist="20320" dir="5400000" algn="ctr" rotWithShape="0">
                  <a:prstClr val="black">
                    <a:alpha val="1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290"/>
              <p:cNvSpPr>
                <a:spLocks/>
              </p:cNvSpPr>
              <p:nvPr/>
            </p:nvSpPr>
            <p:spPr bwMode="auto">
              <a:xfrm>
                <a:off x="1766888" y="1809750"/>
                <a:ext cx="88900" cy="44450"/>
              </a:xfrm>
              <a:custGeom>
                <a:avLst/>
                <a:gdLst>
                  <a:gd name="T0" fmla="*/ 0 w 28"/>
                  <a:gd name="T1" fmla="*/ 14 h 14"/>
                  <a:gd name="T2" fmla="*/ 14 w 28"/>
                  <a:gd name="T3" fmla="*/ 0 h 14"/>
                  <a:gd name="T4" fmla="*/ 28 w 28"/>
                  <a:gd name="T5" fmla="*/ 14 h 14"/>
                  <a:gd name="T6" fmla="*/ 0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0" y="14"/>
                    </a:move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8" y="7"/>
                      <a:pt x="28" y="14"/>
                    </a:cubicBezTo>
                    <a:cubicBezTo>
                      <a:pt x="0" y="14"/>
                      <a:pt x="0" y="14"/>
                      <a:pt x="0" y="14"/>
                    </a:cubicBezTo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291"/>
              <p:cNvSpPr>
                <a:spLocks/>
              </p:cNvSpPr>
              <p:nvPr/>
            </p:nvSpPr>
            <p:spPr bwMode="auto">
              <a:xfrm>
                <a:off x="1011238" y="1854200"/>
                <a:ext cx="774700" cy="0"/>
              </a:xfrm>
              <a:custGeom>
                <a:avLst/>
                <a:gdLst>
                  <a:gd name="T0" fmla="*/ 0 w 244"/>
                  <a:gd name="T1" fmla="*/ 0 w 244"/>
                  <a:gd name="T2" fmla="*/ 244 w 244"/>
                  <a:gd name="T3" fmla="*/ 244 w 244"/>
                  <a:gd name="T4" fmla="*/ 238 w 244"/>
                  <a:gd name="T5" fmla="*/ 238 w 244"/>
                  <a:gd name="T6" fmla="*/ 0 w 24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4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Rectangle 293"/>
              <p:cNvSpPr>
                <a:spLocks noChangeArrowheads="1"/>
              </p:cNvSpPr>
              <p:nvPr/>
            </p:nvSpPr>
            <p:spPr bwMode="auto">
              <a:xfrm>
                <a:off x="1011238" y="1854200"/>
                <a:ext cx="774700" cy="69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1011237" y="1816100"/>
                <a:ext cx="800100" cy="593725"/>
              </a:xfrm>
              <a:custGeom>
                <a:avLst/>
                <a:gdLst>
                  <a:gd name="connsiteX0" fmla="*/ 800100 w 800100"/>
                  <a:gd name="connsiteY0" fmla="*/ 0 h 593725"/>
                  <a:gd name="connsiteX1" fmla="*/ 774700 w 800100"/>
                  <a:gd name="connsiteY1" fmla="*/ 38100 h 593725"/>
                  <a:gd name="connsiteX2" fmla="*/ 774700 w 800100"/>
                  <a:gd name="connsiteY2" fmla="*/ 107950 h 593725"/>
                  <a:gd name="connsiteX3" fmla="*/ 774700 w 800100"/>
                  <a:gd name="connsiteY3" fmla="*/ 555625 h 593725"/>
                  <a:gd name="connsiteX4" fmla="*/ 758825 w 800100"/>
                  <a:gd name="connsiteY4" fmla="*/ 587375 h 593725"/>
                  <a:gd name="connsiteX5" fmla="*/ 736600 w 800100"/>
                  <a:gd name="connsiteY5" fmla="*/ 593725 h 593725"/>
                  <a:gd name="connsiteX6" fmla="*/ 723900 w 800100"/>
                  <a:gd name="connsiteY6" fmla="*/ 590550 h 593725"/>
                  <a:gd name="connsiteX7" fmla="*/ 412750 w 800100"/>
                  <a:gd name="connsiteY7" fmla="*/ 473075 h 593725"/>
                  <a:gd name="connsiteX8" fmla="*/ 387350 w 800100"/>
                  <a:gd name="connsiteY8" fmla="*/ 469900 h 593725"/>
                  <a:gd name="connsiteX9" fmla="*/ 361950 w 800100"/>
                  <a:gd name="connsiteY9" fmla="*/ 473075 h 593725"/>
                  <a:gd name="connsiteX10" fmla="*/ 50800 w 800100"/>
                  <a:gd name="connsiteY10" fmla="*/ 590550 h 593725"/>
                  <a:gd name="connsiteX11" fmla="*/ 38100 w 800100"/>
                  <a:gd name="connsiteY11" fmla="*/ 593725 h 593725"/>
                  <a:gd name="connsiteX12" fmla="*/ 15875 w 800100"/>
                  <a:gd name="connsiteY12" fmla="*/ 587375 h 593725"/>
                  <a:gd name="connsiteX13" fmla="*/ 0 w 800100"/>
                  <a:gd name="connsiteY13" fmla="*/ 555625 h 593725"/>
                  <a:gd name="connsiteX14" fmla="*/ 0 w 800100"/>
                  <a:gd name="connsiteY14" fmla="*/ 107950 h 593725"/>
                  <a:gd name="connsiteX15" fmla="*/ 0 w 800100"/>
                  <a:gd name="connsiteY15" fmla="*/ 38100 h 593725"/>
                  <a:gd name="connsiteX16" fmla="*/ 758825 w 800100"/>
                  <a:gd name="connsiteY16" fmla="*/ 38100 h 593725"/>
                  <a:gd name="connsiteX17" fmla="*/ 800100 w 800100"/>
                  <a:gd name="connsiteY17" fmla="*/ 0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0100" h="593725">
                    <a:moveTo>
                      <a:pt x="800100" y="0"/>
                    </a:moveTo>
                    <a:cubicBezTo>
                      <a:pt x="800100" y="0"/>
                      <a:pt x="774700" y="9525"/>
                      <a:pt x="774700" y="38100"/>
                    </a:cubicBezTo>
                    <a:lnTo>
                      <a:pt x="774700" y="107950"/>
                    </a:lnTo>
                    <a:cubicBezTo>
                      <a:pt x="774700" y="107950"/>
                      <a:pt x="774700" y="107950"/>
                      <a:pt x="774700" y="555625"/>
                    </a:cubicBezTo>
                    <a:cubicBezTo>
                      <a:pt x="774700" y="568325"/>
                      <a:pt x="768350" y="581025"/>
                      <a:pt x="758825" y="587375"/>
                    </a:cubicBezTo>
                    <a:cubicBezTo>
                      <a:pt x="752475" y="590550"/>
                      <a:pt x="746125" y="593725"/>
                      <a:pt x="736600" y="593725"/>
                    </a:cubicBezTo>
                    <a:cubicBezTo>
                      <a:pt x="733425" y="593725"/>
                      <a:pt x="730250" y="593725"/>
                      <a:pt x="723900" y="590550"/>
                    </a:cubicBezTo>
                    <a:cubicBezTo>
                      <a:pt x="723900" y="590550"/>
                      <a:pt x="723900" y="590550"/>
                      <a:pt x="412750" y="473075"/>
                    </a:cubicBezTo>
                    <a:cubicBezTo>
                      <a:pt x="406400" y="469900"/>
                      <a:pt x="396875" y="469900"/>
                      <a:pt x="387350" y="469900"/>
                    </a:cubicBezTo>
                    <a:cubicBezTo>
                      <a:pt x="377825" y="469900"/>
                      <a:pt x="371475" y="469900"/>
                      <a:pt x="361950" y="473075"/>
                    </a:cubicBezTo>
                    <a:cubicBezTo>
                      <a:pt x="361950" y="473075"/>
                      <a:pt x="361950" y="473075"/>
                      <a:pt x="50800" y="590550"/>
                    </a:cubicBezTo>
                    <a:cubicBezTo>
                      <a:pt x="47625" y="593725"/>
                      <a:pt x="41275" y="593725"/>
                      <a:pt x="38100" y="593725"/>
                    </a:cubicBezTo>
                    <a:cubicBezTo>
                      <a:pt x="31750" y="593725"/>
                      <a:pt x="22225" y="590550"/>
                      <a:pt x="15875" y="587375"/>
                    </a:cubicBezTo>
                    <a:cubicBezTo>
                      <a:pt x="6350" y="581025"/>
                      <a:pt x="0" y="568325"/>
                      <a:pt x="0" y="555625"/>
                    </a:cubicBezTo>
                    <a:cubicBezTo>
                      <a:pt x="0" y="555625"/>
                      <a:pt x="0" y="555625"/>
                      <a:pt x="0" y="107950"/>
                    </a:cubicBezTo>
                    <a:lnTo>
                      <a:pt x="0" y="38100"/>
                    </a:lnTo>
                    <a:lnTo>
                      <a:pt x="758825" y="38100"/>
                    </a:lnTo>
                    <a:cubicBezTo>
                      <a:pt x="758825" y="15875"/>
                      <a:pt x="777875" y="0"/>
                      <a:pt x="800100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7" name="Freeform 298"/>
              <p:cNvSpPr>
                <a:spLocks/>
              </p:cNvSpPr>
              <p:nvPr/>
            </p:nvSpPr>
            <p:spPr bwMode="auto">
              <a:xfrm>
                <a:off x="995363" y="1800225"/>
                <a:ext cx="869950" cy="590550"/>
              </a:xfrm>
              <a:custGeom>
                <a:avLst/>
                <a:gdLst>
                  <a:gd name="T0" fmla="*/ 274 w 274"/>
                  <a:gd name="T1" fmla="*/ 17 h 186"/>
                  <a:gd name="T2" fmla="*/ 270 w 274"/>
                  <a:gd name="T3" fmla="*/ 17 h 186"/>
                  <a:gd name="T4" fmla="*/ 257 w 274"/>
                  <a:gd name="T5" fmla="*/ 5 h 186"/>
                  <a:gd name="T6" fmla="*/ 244 w 274"/>
                  <a:gd name="T7" fmla="*/ 17 h 186"/>
                  <a:gd name="T8" fmla="*/ 244 w 274"/>
                  <a:gd name="T9" fmla="*/ 175 h 186"/>
                  <a:gd name="T10" fmla="*/ 239 w 274"/>
                  <a:gd name="T11" fmla="*/ 184 h 186"/>
                  <a:gd name="T12" fmla="*/ 233 w 274"/>
                  <a:gd name="T13" fmla="*/ 186 h 186"/>
                  <a:gd name="T14" fmla="*/ 233 w 274"/>
                  <a:gd name="T15" fmla="*/ 186 h 186"/>
                  <a:gd name="T16" fmla="*/ 228 w 274"/>
                  <a:gd name="T17" fmla="*/ 186 h 186"/>
                  <a:gd name="T18" fmla="*/ 228 w 274"/>
                  <a:gd name="T19" fmla="*/ 185 h 186"/>
                  <a:gd name="T20" fmla="*/ 130 w 274"/>
                  <a:gd name="T21" fmla="*/ 148 h 186"/>
                  <a:gd name="T22" fmla="*/ 114 w 274"/>
                  <a:gd name="T23" fmla="*/ 148 h 186"/>
                  <a:gd name="T24" fmla="*/ 16 w 274"/>
                  <a:gd name="T25" fmla="*/ 186 h 186"/>
                  <a:gd name="T26" fmla="*/ 12 w 274"/>
                  <a:gd name="T27" fmla="*/ 186 h 186"/>
                  <a:gd name="T28" fmla="*/ 7 w 274"/>
                  <a:gd name="T29" fmla="*/ 186 h 186"/>
                  <a:gd name="T30" fmla="*/ 7 w 274"/>
                  <a:gd name="T31" fmla="*/ 185 h 186"/>
                  <a:gd name="T32" fmla="*/ 5 w 274"/>
                  <a:gd name="T33" fmla="*/ 184 h 186"/>
                  <a:gd name="T34" fmla="*/ 0 w 274"/>
                  <a:gd name="T35" fmla="*/ 175 h 186"/>
                  <a:gd name="T36" fmla="*/ 0 w 274"/>
                  <a:gd name="T37" fmla="*/ 131 h 186"/>
                  <a:gd name="T38" fmla="*/ 238 w 274"/>
                  <a:gd name="T39" fmla="*/ 131 h 186"/>
                  <a:gd name="T40" fmla="*/ 238 w 274"/>
                  <a:gd name="T41" fmla="*/ 17 h 186"/>
                  <a:gd name="T42" fmla="*/ 256 w 274"/>
                  <a:gd name="T43" fmla="*/ 0 h 186"/>
                  <a:gd name="T44" fmla="*/ 256 w 274"/>
                  <a:gd name="T45" fmla="*/ 0 h 186"/>
                  <a:gd name="T46" fmla="*/ 257 w 274"/>
                  <a:gd name="T47" fmla="*/ 0 h 186"/>
                  <a:gd name="T48" fmla="*/ 274 w 274"/>
                  <a:gd name="T49" fmla="*/ 17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4" h="186">
                    <a:moveTo>
                      <a:pt x="274" y="17"/>
                    </a:move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0"/>
                      <a:pt x="264" y="5"/>
                      <a:pt x="257" y="5"/>
                    </a:cubicBezTo>
                    <a:cubicBezTo>
                      <a:pt x="250" y="5"/>
                      <a:pt x="244" y="10"/>
                      <a:pt x="244" y="17"/>
                    </a:cubicBezTo>
                    <a:cubicBezTo>
                      <a:pt x="244" y="175"/>
                      <a:pt x="244" y="175"/>
                      <a:pt x="244" y="175"/>
                    </a:cubicBezTo>
                    <a:cubicBezTo>
                      <a:pt x="244" y="178"/>
                      <a:pt x="242" y="182"/>
                      <a:pt x="239" y="184"/>
                    </a:cubicBezTo>
                    <a:cubicBezTo>
                      <a:pt x="237" y="185"/>
                      <a:pt x="235" y="186"/>
                      <a:pt x="233" y="186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28" y="186"/>
                      <a:pt x="228" y="186"/>
                      <a:pt x="228" y="186"/>
                    </a:cubicBezTo>
                    <a:cubicBezTo>
                      <a:pt x="228" y="185"/>
                      <a:pt x="228" y="185"/>
                      <a:pt x="228" y="185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25" y="146"/>
                      <a:pt x="119" y="146"/>
                      <a:pt x="114" y="148"/>
                    </a:cubicBezTo>
                    <a:cubicBezTo>
                      <a:pt x="16" y="186"/>
                      <a:pt x="16" y="186"/>
                      <a:pt x="16" y="186"/>
                    </a:cubicBezTo>
                    <a:cubicBezTo>
                      <a:pt x="15" y="186"/>
                      <a:pt x="13" y="186"/>
                      <a:pt x="12" y="186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6" y="185"/>
                      <a:pt x="6" y="185"/>
                      <a:pt x="5" y="184"/>
                    </a:cubicBezTo>
                    <a:cubicBezTo>
                      <a:pt x="2" y="182"/>
                      <a:pt x="0" y="178"/>
                      <a:pt x="0" y="17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238" y="131"/>
                      <a:pt x="238" y="131"/>
                      <a:pt x="238" y="131"/>
                    </a:cubicBezTo>
                    <a:cubicBezTo>
                      <a:pt x="238" y="17"/>
                      <a:pt x="238" y="17"/>
                      <a:pt x="238" y="17"/>
                    </a:cubicBezTo>
                    <a:cubicBezTo>
                      <a:pt x="238" y="8"/>
                      <a:pt x="246" y="0"/>
                      <a:pt x="256" y="0"/>
                    </a:cubicBezTo>
                    <a:cubicBezTo>
                      <a:pt x="256" y="0"/>
                      <a:pt x="256" y="0"/>
                      <a:pt x="256" y="0"/>
                    </a:cubicBezTo>
                    <a:cubicBezTo>
                      <a:pt x="256" y="0"/>
                      <a:pt x="256" y="0"/>
                      <a:pt x="257" y="0"/>
                    </a:cubicBezTo>
                    <a:cubicBezTo>
                      <a:pt x="266" y="0"/>
                      <a:pt x="274" y="8"/>
                      <a:pt x="274" y="1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299"/>
              <p:cNvSpPr>
                <a:spLocks/>
              </p:cNvSpPr>
              <p:nvPr/>
            </p:nvSpPr>
            <p:spPr bwMode="auto">
              <a:xfrm>
                <a:off x="982663" y="1800225"/>
                <a:ext cx="828675" cy="593725"/>
              </a:xfrm>
              <a:custGeom>
                <a:avLst/>
                <a:gdLst>
                  <a:gd name="T0" fmla="*/ 228 w 261"/>
                  <a:gd name="T1" fmla="*/ 186 h 187"/>
                  <a:gd name="T2" fmla="*/ 238 w 261"/>
                  <a:gd name="T3" fmla="*/ 184 h 187"/>
                  <a:gd name="T4" fmla="*/ 243 w 261"/>
                  <a:gd name="T5" fmla="*/ 175 h 187"/>
                  <a:gd name="T6" fmla="*/ 243 w 261"/>
                  <a:gd name="T7" fmla="*/ 17 h 187"/>
                  <a:gd name="T8" fmla="*/ 248 w 261"/>
                  <a:gd name="T9" fmla="*/ 5 h 187"/>
                  <a:gd name="T10" fmla="*/ 261 w 261"/>
                  <a:gd name="T11" fmla="*/ 0 h 187"/>
                  <a:gd name="T12" fmla="*/ 17 w 261"/>
                  <a:gd name="T13" fmla="*/ 0 h 187"/>
                  <a:gd name="T14" fmla="*/ 5 w 261"/>
                  <a:gd name="T15" fmla="*/ 5 h 187"/>
                  <a:gd name="T16" fmla="*/ 0 w 261"/>
                  <a:gd name="T17" fmla="*/ 17 h 187"/>
                  <a:gd name="T18" fmla="*/ 0 w 261"/>
                  <a:gd name="T19" fmla="*/ 175 h 187"/>
                  <a:gd name="T20" fmla="*/ 5 w 261"/>
                  <a:gd name="T21" fmla="*/ 184 h 187"/>
                  <a:gd name="T22" fmla="*/ 15 w 261"/>
                  <a:gd name="T23" fmla="*/ 186 h 187"/>
                  <a:gd name="T24" fmla="*/ 113 w 261"/>
                  <a:gd name="T25" fmla="*/ 148 h 187"/>
                  <a:gd name="T26" fmla="*/ 130 w 261"/>
                  <a:gd name="T27" fmla="*/ 148 h 187"/>
                  <a:gd name="T28" fmla="*/ 228 w 261"/>
                  <a:gd name="T29" fmla="*/ 18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1" h="187">
                    <a:moveTo>
                      <a:pt x="228" y="186"/>
                    </a:moveTo>
                    <a:cubicBezTo>
                      <a:pt x="231" y="187"/>
                      <a:pt x="235" y="186"/>
                      <a:pt x="238" y="184"/>
                    </a:cubicBezTo>
                    <a:cubicBezTo>
                      <a:pt x="241" y="182"/>
                      <a:pt x="243" y="179"/>
                      <a:pt x="243" y="175"/>
                    </a:cubicBezTo>
                    <a:cubicBezTo>
                      <a:pt x="243" y="17"/>
                      <a:pt x="243" y="17"/>
                      <a:pt x="243" y="17"/>
                    </a:cubicBezTo>
                    <a:cubicBezTo>
                      <a:pt x="243" y="13"/>
                      <a:pt x="245" y="8"/>
                      <a:pt x="248" y="5"/>
                    </a:cubicBezTo>
                    <a:cubicBezTo>
                      <a:pt x="252" y="2"/>
                      <a:pt x="256" y="0"/>
                      <a:pt x="26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8" y="2"/>
                      <a:pt x="5" y="5"/>
                    </a:cubicBezTo>
                    <a:cubicBezTo>
                      <a:pt x="1" y="8"/>
                      <a:pt x="0" y="13"/>
                      <a:pt x="0" y="17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79"/>
                      <a:pt x="1" y="182"/>
                      <a:pt x="5" y="184"/>
                    </a:cubicBezTo>
                    <a:cubicBezTo>
                      <a:pt x="8" y="186"/>
                      <a:pt x="12" y="187"/>
                      <a:pt x="15" y="186"/>
                    </a:cubicBezTo>
                    <a:cubicBezTo>
                      <a:pt x="113" y="148"/>
                      <a:pt x="113" y="148"/>
                      <a:pt x="113" y="148"/>
                    </a:cubicBezTo>
                    <a:cubicBezTo>
                      <a:pt x="119" y="146"/>
                      <a:pt x="124" y="146"/>
                      <a:pt x="130" y="148"/>
                    </a:cubicBezTo>
                    <a:lnTo>
                      <a:pt x="228" y="18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6945314" y="2511481"/>
            <a:ext cx="1549400" cy="2495550"/>
            <a:chOff x="649288" y="1800225"/>
            <a:chExt cx="1549400" cy="2495550"/>
          </a:xfrm>
        </p:grpSpPr>
        <p:sp>
          <p:nvSpPr>
            <p:cNvPr id="4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8" name="Rectangle 278"/>
          <p:cNvSpPr>
            <a:spLocks noChangeArrowheads="1"/>
          </p:cNvSpPr>
          <p:nvPr/>
        </p:nvSpPr>
        <p:spPr bwMode="auto">
          <a:xfrm>
            <a:off x="2444751" y="3378256"/>
            <a:ext cx="57150" cy="2889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279"/>
          <p:cNvSpPr>
            <a:spLocks noChangeArrowheads="1"/>
          </p:cNvSpPr>
          <p:nvPr/>
        </p:nvSpPr>
        <p:spPr bwMode="auto">
          <a:xfrm>
            <a:off x="2328863" y="3492556"/>
            <a:ext cx="287338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Rectangle 280"/>
          <p:cNvSpPr>
            <a:spLocks noChangeArrowheads="1"/>
          </p:cNvSpPr>
          <p:nvPr/>
        </p:nvSpPr>
        <p:spPr bwMode="auto">
          <a:xfrm>
            <a:off x="4543426" y="3378256"/>
            <a:ext cx="57150" cy="2889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Rectangle 281"/>
          <p:cNvSpPr>
            <a:spLocks noChangeArrowheads="1"/>
          </p:cNvSpPr>
          <p:nvPr/>
        </p:nvSpPr>
        <p:spPr bwMode="auto">
          <a:xfrm>
            <a:off x="4429126" y="3492556"/>
            <a:ext cx="285750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282"/>
          <p:cNvSpPr>
            <a:spLocks noChangeArrowheads="1"/>
          </p:cNvSpPr>
          <p:nvPr/>
        </p:nvSpPr>
        <p:spPr bwMode="auto">
          <a:xfrm>
            <a:off x="6527801" y="3549706"/>
            <a:ext cx="288925" cy="603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Rectangle 283"/>
          <p:cNvSpPr>
            <a:spLocks noChangeArrowheads="1"/>
          </p:cNvSpPr>
          <p:nvPr/>
        </p:nvSpPr>
        <p:spPr bwMode="auto">
          <a:xfrm>
            <a:off x="6527801" y="3435406"/>
            <a:ext cx="288925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방향성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3</a:t>
            </a:fld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515478" y="3435406"/>
            <a:ext cx="1791617" cy="7792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accent1"/>
                </a:solidFill>
              </a:rPr>
              <a:t>AI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accent1"/>
                </a:solidFill>
              </a:rPr>
              <a:t>자동 전투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926265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Step.1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73" name="TextBox 72"/>
          <p:cNvSpPr txBox="1">
            <a:spLocks/>
          </p:cNvSpPr>
          <p:nvPr/>
        </p:nvSpPr>
        <p:spPr>
          <a:xfrm>
            <a:off x="3024941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Step.2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1" name="TextBox 80"/>
          <p:cNvSpPr txBox="1">
            <a:spLocks/>
          </p:cNvSpPr>
          <p:nvPr/>
        </p:nvSpPr>
        <p:spPr>
          <a:xfrm>
            <a:off x="5123617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Step.3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8" name="TextBox 87"/>
          <p:cNvSpPr txBox="1">
            <a:spLocks/>
          </p:cNvSpPr>
          <p:nvPr/>
        </p:nvSpPr>
        <p:spPr>
          <a:xfrm>
            <a:off x="6949160" y="3946291"/>
            <a:ext cx="1541709" cy="2014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1300" i="1" dirty="0" smtClean="0">
                <a:solidFill>
                  <a:schemeClr val="accent2"/>
                </a:solidFill>
              </a:rPr>
              <a:t>.</a:t>
            </a:r>
            <a:endParaRPr lang="en-US" sz="1300" i="1" dirty="0">
              <a:solidFill>
                <a:schemeClr val="accent2"/>
              </a:solidFill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7222292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Result</a:t>
            </a:r>
            <a:endParaRPr lang="en-US" sz="1600" b="1" dirty="0">
              <a:solidFill>
                <a:schemeClr val="tx2"/>
              </a:solidFill>
            </a:endParaRPr>
          </a:p>
        </p:txBody>
      </p:sp>
      <p:grpSp>
        <p:nvGrpSpPr>
          <p:cNvPr id="138" name="Group 16"/>
          <p:cNvGrpSpPr/>
          <p:nvPr/>
        </p:nvGrpSpPr>
        <p:grpSpPr>
          <a:xfrm>
            <a:off x="2727074" y="2511481"/>
            <a:ext cx="1549400" cy="2495550"/>
            <a:chOff x="649288" y="1800225"/>
            <a:chExt cx="1549400" cy="2495550"/>
          </a:xfrm>
        </p:grpSpPr>
        <p:sp>
          <p:nvSpPr>
            <p:cNvPr id="13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8" name="Group 16"/>
          <p:cNvGrpSpPr/>
          <p:nvPr/>
        </p:nvGrpSpPr>
        <p:grpSpPr>
          <a:xfrm>
            <a:off x="4814218" y="2511481"/>
            <a:ext cx="1549400" cy="2495550"/>
            <a:chOff x="649288" y="1800225"/>
            <a:chExt cx="1549400" cy="2495550"/>
          </a:xfrm>
        </p:grpSpPr>
        <p:sp>
          <p:nvSpPr>
            <p:cNvPr id="14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2" name="직사각형 161"/>
          <p:cNvSpPr/>
          <p:nvPr/>
        </p:nvSpPr>
        <p:spPr>
          <a:xfrm>
            <a:off x="1236663" y="3354892"/>
            <a:ext cx="45720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배치를 통한</a:t>
            </a:r>
            <a:endParaRPr lang="en-US" altLang="ko-KR" dirty="0" smtClean="0">
              <a:solidFill>
                <a:schemeClr val="tx2">
                  <a:lumMod val="6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전략</a:t>
            </a:r>
            <a:endParaRPr lang="en-US" altLang="ko-KR" dirty="0">
              <a:solidFill>
                <a:schemeClr val="tx2">
                  <a:lumMod val="65000"/>
                </a:schemeClr>
              </a:solidFill>
            </a:endParaRPr>
          </a:p>
        </p:txBody>
      </p:sp>
      <p:sp>
        <p:nvSpPr>
          <p:cNvPr id="161" name="직사각형 160"/>
          <p:cNvSpPr/>
          <p:nvPr/>
        </p:nvSpPr>
        <p:spPr>
          <a:xfrm>
            <a:off x="1236663" y="3362515"/>
            <a:ext cx="45720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배치를 통한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전략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65" name="직사각형 164"/>
          <p:cNvSpPr/>
          <p:nvPr/>
        </p:nvSpPr>
        <p:spPr>
          <a:xfrm>
            <a:off x="3309268" y="336203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카드를 활용한 </a:t>
            </a:r>
            <a:endParaRPr lang="en-US" altLang="ko-KR" dirty="0" smtClean="0">
              <a:solidFill>
                <a:schemeClr val="tx2">
                  <a:lumMod val="6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유닛 시스템</a:t>
            </a:r>
            <a:endParaRPr lang="en-US" altLang="ko-KR" dirty="0">
              <a:solidFill>
                <a:schemeClr val="tx2">
                  <a:lumMod val="65000"/>
                </a:schemeClr>
              </a:solidFill>
            </a:endParaRPr>
          </a:p>
        </p:txBody>
      </p:sp>
      <p:sp>
        <p:nvSpPr>
          <p:cNvPr id="167" name="직사각형 166"/>
          <p:cNvSpPr/>
          <p:nvPr/>
        </p:nvSpPr>
        <p:spPr>
          <a:xfrm>
            <a:off x="3312041" y="335649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카드를 활용한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유닛 시스템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69" name="TextBox 168"/>
          <p:cNvSpPr txBox="1">
            <a:spLocks/>
          </p:cNvSpPr>
          <p:nvPr/>
        </p:nvSpPr>
        <p:spPr>
          <a:xfrm>
            <a:off x="3010985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Step.2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70" name="TextBox 169"/>
          <p:cNvSpPr txBox="1">
            <a:spLocks/>
          </p:cNvSpPr>
          <p:nvPr/>
        </p:nvSpPr>
        <p:spPr>
          <a:xfrm>
            <a:off x="5113709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Step.3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71" name="직사각형 170"/>
          <p:cNvSpPr/>
          <p:nvPr/>
        </p:nvSpPr>
        <p:spPr>
          <a:xfrm>
            <a:off x="5421313" y="3356496"/>
            <a:ext cx="4572000" cy="8720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프로젝트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앨리스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3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1" grpId="0"/>
      <p:bldP spid="165" grpId="0"/>
      <p:bldP spid="167" grpId="0"/>
      <p:bldP spid="17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방향성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431032" y="2361091"/>
            <a:ext cx="4281941" cy="258532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300000"/>
              </a:lnSpc>
            </a:pPr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10</a:t>
            </a:r>
            <a:r>
              <a:rPr lang="ko-KR" alt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 </a:t>
            </a:r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~ 40</a:t>
            </a:r>
            <a:r>
              <a:rPr lang="ko-KR" alt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 남녀노소 즐길 수 있는 게임</a:t>
            </a:r>
            <a:endParaRPr lang="en-US" altLang="ko-KR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 algn="ctr">
              <a:lnSpc>
                <a:spcPct val="300000"/>
              </a:lnSpc>
            </a:pPr>
            <a:r>
              <a:rPr lang="en-US" altLang="ko-K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3 ~ 4 </a:t>
            </a:r>
            <a:r>
              <a:rPr lang="ko-KR" alt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분 짧게 하는 스테이지</a:t>
            </a:r>
            <a:endParaRPr lang="en-US" altLang="ko-KR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 algn="ctr">
              <a:lnSpc>
                <a:spcPct val="300000"/>
              </a:lnSpc>
            </a:pPr>
            <a:r>
              <a:rPr lang="ko-KR" alt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조작은 단순하게</a:t>
            </a:r>
            <a:endParaRPr lang="en-US" altLang="ko-KR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67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게임소개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188" y="1804875"/>
            <a:ext cx="6009979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게임명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프로젝트 앨리스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(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가제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장 르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디펜스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CCG ( </a:t>
            </a: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컬랙티블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카드 게임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개발환경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윈도우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유니티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대상 플랫폼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안드로이드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84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벤치마킹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 err="1" smtClean="0"/>
              <a:t>클래시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로얄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킹덤</a:t>
            </a:r>
            <a:r>
              <a:rPr lang="ko-KR" altLang="en-US" dirty="0" smtClean="0"/>
              <a:t> 러쉬 </a:t>
            </a:r>
            <a:r>
              <a:rPr lang="ko-KR" altLang="en-US" dirty="0" err="1" smtClean="0"/>
              <a:t>프론티어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슬래이</a:t>
            </a:r>
            <a:r>
              <a:rPr lang="ko-KR" altLang="en-US" dirty="0" smtClean="0"/>
              <a:t> 오브 </a:t>
            </a:r>
            <a:r>
              <a:rPr lang="ko-KR" altLang="en-US" dirty="0" err="1" smtClean="0"/>
              <a:t>스파이어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캣</a:t>
            </a:r>
            <a:r>
              <a:rPr lang="ko-KR" altLang="en-US" dirty="0" smtClean="0"/>
              <a:t> 타워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6" y="1451404"/>
            <a:ext cx="4339590" cy="38560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700" y="3998220"/>
            <a:ext cx="3495753" cy="261844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571" y="1533019"/>
            <a:ext cx="4071023" cy="228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9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컨셉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앨리스 테스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188" y="1664339"/>
            <a:ext cx="8115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6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고민했던 부분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l="24286" t="30635" r="48809" b="19418"/>
          <a:stretch/>
        </p:blipFill>
        <p:spPr>
          <a:xfrm>
            <a:off x="2111828" y="1474410"/>
            <a:ext cx="4920343" cy="51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7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고민했던 부분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" t="14735" r="64255" b="39689"/>
          <a:stretch/>
        </p:blipFill>
        <p:spPr>
          <a:xfrm>
            <a:off x="5088836" y="1599810"/>
            <a:ext cx="5076647" cy="46181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1" t="8724" r="60633" b="41294"/>
          <a:stretch/>
        </p:blipFill>
        <p:spPr>
          <a:xfrm>
            <a:off x="-844384" y="1693133"/>
            <a:ext cx="5635896" cy="443146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572000" y="344720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</a:t>
            </a:r>
            <a:endParaRPr lang="en-US" altLang="ko-KR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711325" y="3765550"/>
            <a:ext cx="628650" cy="9429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052537" y="3427555"/>
            <a:ext cx="1193995" cy="10987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64" y="1760244"/>
            <a:ext cx="7648068" cy="429724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288" y="18200"/>
            <a:ext cx="3856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4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사용자 지정 6">
      <a:dk1>
        <a:sysClr val="windowText" lastClr="000000"/>
      </a:dk1>
      <a:lt1>
        <a:srgbClr val="16B6EA"/>
      </a:lt1>
      <a:dk2>
        <a:srgbClr val="FFFFFF"/>
      </a:dk2>
      <a:lt2>
        <a:srgbClr val="85898F"/>
      </a:lt2>
      <a:accent1>
        <a:srgbClr val="16B6EA"/>
      </a:accent1>
      <a:accent2>
        <a:srgbClr val="16B6EA"/>
      </a:accent2>
      <a:accent3>
        <a:srgbClr val="B5B5B5"/>
      </a:accent3>
      <a:accent4>
        <a:srgbClr val="B5B5B5"/>
      </a:accent4>
      <a:accent5>
        <a:srgbClr val="B5B5B5"/>
      </a:accent5>
      <a:accent6>
        <a:srgbClr val="B5B5B5"/>
      </a:accent6>
      <a:hlink>
        <a:srgbClr val="B5B5B5"/>
      </a:hlink>
      <a:folHlink>
        <a:srgbClr val="B5B5B5"/>
      </a:folHlink>
    </a:clrScheme>
    <a:fontScheme name="Style_Awesome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2513</TotalTime>
  <Words>144</Words>
  <Application>Microsoft Office PowerPoint</Application>
  <PresentationFormat>화면 슬라이드 쇼(4:3)</PresentationFormat>
  <Paragraphs>57</Paragraphs>
  <Slides>12</Slides>
  <Notes>1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Arial</vt:lpstr>
      <vt:lpstr>Calibri</vt:lpstr>
      <vt:lpstr>Office Theme</vt:lpstr>
      <vt:lpstr>1차 기획 발표 </vt:lpstr>
      <vt:lpstr>팀 소개</vt:lpstr>
      <vt:lpstr>방향성</vt:lpstr>
      <vt:lpstr>방향성</vt:lpstr>
      <vt:lpstr>게임소개</vt:lpstr>
      <vt:lpstr>벤치마킹</vt:lpstr>
      <vt:lpstr>컨셉</vt:lpstr>
      <vt:lpstr>고민했던 부분</vt:lpstr>
      <vt:lpstr>고민했던 부분</vt:lpstr>
      <vt:lpstr>컨셉</vt:lpstr>
      <vt:lpstr>역할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Lunik</dc:creator>
  <cp:lastModifiedBy>Windows 사용자</cp:lastModifiedBy>
  <cp:revision>174</cp:revision>
  <dcterms:created xsi:type="dcterms:W3CDTF">2016-02-11T06:09:32Z</dcterms:created>
  <dcterms:modified xsi:type="dcterms:W3CDTF">2018-11-09T09:30:35Z</dcterms:modified>
</cp:coreProperties>
</file>

<file path=docProps/thumbnail.jpeg>
</file>